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4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1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0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6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9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4E49-4293-4D16-A6F4-816776650F0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12951-F005-42C1-A9AB-8BB2D34E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514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slides are from the estate of </a:t>
            </a:r>
            <a:r>
              <a:rPr lang="en-US" sz="2800" dirty="0"/>
              <a:t>P</a:t>
            </a:r>
            <a:r>
              <a:rPr lang="en-US" sz="2800" dirty="0" smtClean="0"/>
              <a:t>aul Berthelot who found the English culture and architecture intriguing. He </a:t>
            </a:r>
            <a:r>
              <a:rPr lang="en-US" sz="2800" dirty="0"/>
              <a:t>a</a:t>
            </a:r>
            <a:r>
              <a:rPr lang="en-US" sz="2800" dirty="0" smtClean="0"/>
              <a:t>cquired these images while stationed in England serving in the US Air Force.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WARWICK CASTLE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1204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176 Charles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3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562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180  East Front Caesar’s Tower, Clock Tower &amp; Guy’s Tower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562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181  A Resident Peacock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6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981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188 Guy’s Tower and the Ramparts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2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715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199  Clock Tower and Guy’s Tower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6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8" y="3048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410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700  The Chinese Bedroom – The Private Apartments “A Royal Weekend Party – 1898”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63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701  The Kenilworth Bedroom– The Private Apartments “A Royal Weekend Party – 1898” by Madame Tussaud’s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9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410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702  The Boudoir– The Private Apartments “A Royal Weekend Party – 1898” by Madame Tussaud’s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6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8" y="5334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562600"/>
            <a:ext cx="715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703  The Music Room – The Private Apartments “A Royal Weekend Party – 1898”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7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486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704  The Library – The Private Apartments “A Royal Weekend Party – 1898” by Madame Tussaud’s</a:t>
            </a:r>
          </a:p>
        </p:txBody>
      </p:sp>
    </p:spTree>
    <p:extLst>
      <p:ext uri="{BB962C8B-B14F-4D97-AF65-F5344CB8AC3E}">
        <p14:creationId xmlns:p14="http://schemas.microsoft.com/office/powerpoint/2010/main" val="391505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315200" cy="487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638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159 A Hall in the Clock Tower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5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638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705  Bedroom, Ghost Tower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5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5334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294" y="5638800"/>
            <a:ext cx="774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706  The River 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4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376"/>
            <a:ext cx="4569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371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707 The Marquees of </a:t>
            </a:r>
            <a:r>
              <a:rPr lang="en-US" dirty="0" err="1" smtClean="0"/>
              <a:t>Blanford</a:t>
            </a:r>
            <a:r>
              <a:rPr lang="en-US" dirty="0" smtClean="0"/>
              <a:t> and his Nurse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0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95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Bjorn Borg and John McEnroe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4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447"/>
            <a:ext cx="4569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14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Elizabeth 1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9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Abraham Lincoln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" y="5334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847" y="5715000"/>
            <a:ext cx="75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Battle </a:t>
            </a:r>
            <a:r>
              <a:rPr lang="en-US" dirty="0" smtClean="0"/>
              <a:t>of Trafalgar 1805 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7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60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VIII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3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929"/>
            <a:ext cx="4569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600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Black Prince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6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9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II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6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562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160  Visitors Entrance and Spy Tower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0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09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Queen Victoria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3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562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Royal Family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69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Guillotine – France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2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60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Gallows </a:t>
            </a:r>
            <a:r>
              <a:rPr lang="en-US" dirty="0" smtClean="0"/>
              <a:t>– United Kingdom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1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4569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752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Garrote – Spain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600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Marat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0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4569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Alfred Hitchcock and Agatha Christie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6" y="4572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638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when did you last see your father? By Madame Tussaud’s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7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438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End of Slide Box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781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638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166  Dungeon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0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5334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7506" y="5715000"/>
            <a:ext cx="77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168  The Great </a:t>
            </a:r>
            <a:r>
              <a:rPr lang="en-US" dirty="0"/>
              <a:t>H</a:t>
            </a:r>
            <a:r>
              <a:rPr lang="en-US" dirty="0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1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638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169  The State Dining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562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170 Cedar Drawing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486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171  The Blue Boudoir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3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533400"/>
            <a:ext cx="7315200" cy="487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953" y="5715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# 177  Castle from River Avon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5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359</Words>
  <Application>Microsoft Office PowerPoint</Application>
  <PresentationFormat>On-screen Show (4:3)</PresentationFormat>
  <Paragraphs>39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Carroll Lingerfelt</dc:creator>
  <cp:lastModifiedBy>Carroll Lingerfelt</cp:lastModifiedBy>
  <cp:revision>18</cp:revision>
  <dcterms:created xsi:type="dcterms:W3CDTF">2018-11-23T23:39:16Z</dcterms:created>
  <dcterms:modified xsi:type="dcterms:W3CDTF">2018-11-24T21:18:25Z</dcterms:modified>
</cp:coreProperties>
</file>