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7772400"/>
  <p:notesSz cx="12057063" cy="6858000"/>
  <p:defaultTextStyle>
    <a:defPPr>
      <a:defRPr lang="en-US"/>
    </a:defPPr>
    <a:lvl1pPr marL="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166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03319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5498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0664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58299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09959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6162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13280" algn="l" defTabSz="1103319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6667" autoAdjust="0"/>
  </p:normalViewPr>
  <p:slideViewPr>
    <p:cSldViewPr>
      <p:cViewPr varScale="1">
        <p:scale>
          <a:sx n="88" d="100"/>
          <a:sy n="88" d="100"/>
        </p:scale>
        <p:origin x="1272" y="306"/>
      </p:cViewPr>
      <p:guideLst>
        <p:guide orient="horz" pos="2448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829546" y="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/>
          <a:lstStyle>
            <a:lvl1pPr algn="r">
              <a:defRPr sz="1400"/>
            </a:lvl1pPr>
          </a:lstStyle>
          <a:p>
            <a:fld id="{F6F73556-B081-472F-8CDD-B1D07932D7E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10013" y="512763"/>
            <a:ext cx="4237037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9728" tIns="54864" rIns="109728" bIns="548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05707" y="3257550"/>
            <a:ext cx="9645650" cy="3086100"/>
          </a:xfrm>
          <a:prstGeom prst="rect">
            <a:avLst/>
          </a:prstGeom>
        </p:spPr>
        <p:txBody>
          <a:bodyPr vert="horz" lIns="109728" tIns="54864" rIns="109728" bIns="5486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 anchor="b"/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829546" y="6513910"/>
            <a:ext cx="5224727" cy="342900"/>
          </a:xfrm>
          <a:prstGeom prst="rect">
            <a:avLst/>
          </a:prstGeom>
        </p:spPr>
        <p:txBody>
          <a:bodyPr vert="horz" lIns="109728" tIns="54864" rIns="109728" bIns="54864" rtlCol="0" anchor="b"/>
          <a:lstStyle>
            <a:lvl1pPr algn="r">
              <a:defRPr sz="1400"/>
            </a:lvl1pPr>
          </a:lstStyle>
          <a:p>
            <a:fld id="{21A6B92B-7947-4319-B22F-ADE1943E51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308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5166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03319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65498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20664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758299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309959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86162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413280" algn="l" defTabSz="110331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10013" y="512763"/>
            <a:ext cx="4237037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A6B92B-7947-4319-B22F-ADE1943E51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47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1" y="2414483"/>
            <a:ext cx="10881360" cy="16660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4404360"/>
            <a:ext cx="896112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3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58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09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13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41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3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1" y="311257"/>
            <a:ext cx="2880361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11257"/>
            <a:ext cx="842772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63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0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9" y="4994487"/>
            <a:ext cx="10881360" cy="1543685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9" y="3294276"/>
            <a:ext cx="10881360" cy="170021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16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033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549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066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5829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099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61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132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0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1" y="1813562"/>
            <a:ext cx="5654040" cy="512942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1813562"/>
            <a:ext cx="5654040" cy="512942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1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739796"/>
            <a:ext cx="5656263" cy="7250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660" indent="0">
              <a:buNone/>
              <a:defRPr sz="2400" b="1"/>
            </a:lvl2pPr>
            <a:lvl3pPr marL="1103319" indent="0">
              <a:buNone/>
              <a:defRPr sz="2200" b="1"/>
            </a:lvl3pPr>
            <a:lvl4pPr marL="1654980" indent="0">
              <a:buNone/>
              <a:defRPr sz="1900" b="1"/>
            </a:lvl4pPr>
            <a:lvl5pPr marL="2206640" indent="0">
              <a:buNone/>
              <a:defRPr sz="1900" b="1"/>
            </a:lvl5pPr>
            <a:lvl6pPr marL="2758299" indent="0">
              <a:buNone/>
              <a:defRPr sz="1900" b="1"/>
            </a:lvl6pPr>
            <a:lvl7pPr marL="3309959" indent="0">
              <a:buNone/>
              <a:defRPr sz="1900" b="1"/>
            </a:lvl7pPr>
            <a:lvl8pPr marL="3861620" indent="0">
              <a:buNone/>
              <a:defRPr sz="1900" b="1"/>
            </a:lvl8pPr>
            <a:lvl9pPr marL="4413280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2464859"/>
            <a:ext cx="5656263" cy="447812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1739796"/>
            <a:ext cx="5658486" cy="72506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1660" indent="0">
              <a:buNone/>
              <a:defRPr sz="2400" b="1"/>
            </a:lvl2pPr>
            <a:lvl3pPr marL="1103319" indent="0">
              <a:buNone/>
              <a:defRPr sz="2200" b="1"/>
            </a:lvl3pPr>
            <a:lvl4pPr marL="1654980" indent="0">
              <a:buNone/>
              <a:defRPr sz="1900" b="1"/>
            </a:lvl4pPr>
            <a:lvl5pPr marL="2206640" indent="0">
              <a:buNone/>
              <a:defRPr sz="1900" b="1"/>
            </a:lvl5pPr>
            <a:lvl6pPr marL="2758299" indent="0">
              <a:buNone/>
              <a:defRPr sz="1900" b="1"/>
            </a:lvl6pPr>
            <a:lvl7pPr marL="3309959" indent="0">
              <a:buNone/>
              <a:defRPr sz="1900" b="1"/>
            </a:lvl7pPr>
            <a:lvl8pPr marL="3861620" indent="0">
              <a:buNone/>
              <a:defRPr sz="1900" b="1"/>
            </a:lvl8pPr>
            <a:lvl9pPr marL="4413280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2464859"/>
            <a:ext cx="5658486" cy="4478126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8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6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63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09456"/>
            <a:ext cx="4211639" cy="131699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2" y="309459"/>
            <a:ext cx="7156450" cy="663352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1626449"/>
            <a:ext cx="4211639" cy="5316538"/>
          </a:xfrm>
        </p:spPr>
        <p:txBody>
          <a:bodyPr/>
          <a:lstStyle>
            <a:lvl1pPr marL="0" indent="0">
              <a:buNone/>
              <a:defRPr sz="1700"/>
            </a:lvl1pPr>
            <a:lvl2pPr marL="551660" indent="0">
              <a:buNone/>
              <a:defRPr sz="1500"/>
            </a:lvl2pPr>
            <a:lvl3pPr marL="1103319" indent="0">
              <a:buNone/>
              <a:defRPr sz="1200"/>
            </a:lvl3pPr>
            <a:lvl4pPr marL="1654980" indent="0">
              <a:buNone/>
              <a:defRPr sz="1100"/>
            </a:lvl4pPr>
            <a:lvl5pPr marL="2206640" indent="0">
              <a:buNone/>
              <a:defRPr sz="1100"/>
            </a:lvl5pPr>
            <a:lvl6pPr marL="2758299" indent="0">
              <a:buNone/>
              <a:defRPr sz="1100"/>
            </a:lvl6pPr>
            <a:lvl7pPr marL="3309959" indent="0">
              <a:buNone/>
              <a:defRPr sz="1100"/>
            </a:lvl7pPr>
            <a:lvl8pPr marL="3861620" indent="0">
              <a:buNone/>
              <a:defRPr sz="1100"/>
            </a:lvl8pPr>
            <a:lvl9pPr marL="441328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1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5440680"/>
            <a:ext cx="7680960" cy="64230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694479"/>
            <a:ext cx="7680960" cy="4663440"/>
          </a:xfrm>
        </p:spPr>
        <p:txBody>
          <a:bodyPr/>
          <a:lstStyle>
            <a:lvl1pPr marL="0" indent="0">
              <a:buNone/>
              <a:defRPr sz="3900"/>
            </a:lvl1pPr>
            <a:lvl2pPr marL="551660" indent="0">
              <a:buNone/>
              <a:defRPr sz="3300"/>
            </a:lvl2pPr>
            <a:lvl3pPr marL="1103319" indent="0">
              <a:buNone/>
              <a:defRPr sz="2900"/>
            </a:lvl3pPr>
            <a:lvl4pPr marL="1654980" indent="0">
              <a:buNone/>
              <a:defRPr sz="2400"/>
            </a:lvl4pPr>
            <a:lvl5pPr marL="2206640" indent="0">
              <a:buNone/>
              <a:defRPr sz="2400"/>
            </a:lvl5pPr>
            <a:lvl6pPr marL="2758299" indent="0">
              <a:buNone/>
              <a:defRPr sz="2400"/>
            </a:lvl6pPr>
            <a:lvl7pPr marL="3309959" indent="0">
              <a:buNone/>
              <a:defRPr sz="2400"/>
            </a:lvl7pPr>
            <a:lvl8pPr marL="3861620" indent="0">
              <a:buNone/>
              <a:defRPr sz="2400"/>
            </a:lvl8pPr>
            <a:lvl9pPr marL="4413280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6082983"/>
            <a:ext cx="7680960" cy="912177"/>
          </a:xfrm>
        </p:spPr>
        <p:txBody>
          <a:bodyPr/>
          <a:lstStyle>
            <a:lvl1pPr marL="0" indent="0">
              <a:buNone/>
              <a:defRPr sz="1700"/>
            </a:lvl1pPr>
            <a:lvl2pPr marL="551660" indent="0">
              <a:buNone/>
              <a:defRPr sz="1500"/>
            </a:lvl2pPr>
            <a:lvl3pPr marL="1103319" indent="0">
              <a:buNone/>
              <a:defRPr sz="1200"/>
            </a:lvl3pPr>
            <a:lvl4pPr marL="1654980" indent="0">
              <a:buNone/>
              <a:defRPr sz="1100"/>
            </a:lvl4pPr>
            <a:lvl5pPr marL="2206640" indent="0">
              <a:buNone/>
              <a:defRPr sz="1100"/>
            </a:lvl5pPr>
            <a:lvl6pPr marL="2758299" indent="0">
              <a:buNone/>
              <a:defRPr sz="1100"/>
            </a:lvl6pPr>
            <a:lvl7pPr marL="3309959" indent="0">
              <a:buNone/>
              <a:defRPr sz="1100"/>
            </a:lvl7pPr>
            <a:lvl8pPr marL="3861620" indent="0">
              <a:buNone/>
              <a:defRPr sz="1100"/>
            </a:lvl8pPr>
            <a:lvl9pPr marL="441328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95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11257"/>
            <a:ext cx="11521440" cy="1295401"/>
          </a:xfrm>
          <a:prstGeom prst="rect">
            <a:avLst/>
          </a:prstGeom>
        </p:spPr>
        <p:txBody>
          <a:bodyPr vert="horz" lIns="110332" tIns="55165" rIns="110332" bIns="5516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1813562"/>
            <a:ext cx="11521440" cy="5129425"/>
          </a:xfrm>
          <a:prstGeom prst="rect">
            <a:avLst/>
          </a:prstGeom>
        </p:spPr>
        <p:txBody>
          <a:bodyPr vert="horz" lIns="110332" tIns="55165" rIns="110332" bIns="5516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1" y="7203864"/>
            <a:ext cx="2987040" cy="413808"/>
          </a:xfrm>
          <a:prstGeom prst="rect">
            <a:avLst/>
          </a:prstGeom>
        </p:spPr>
        <p:txBody>
          <a:bodyPr vert="horz" lIns="110332" tIns="55165" rIns="110332" bIns="5516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234B9F-87C6-42A4-8BC5-732519A38ABA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7203864"/>
            <a:ext cx="4053840" cy="413808"/>
          </a:xfrm>
          <a:prstGeom prst="rect">
            <a:avLst/>
          </a:prstGeom>
        </p:spPr>
        <p:txBody>
          <a:bodyPr vert="horz" lIns="110332" tIns="55165" rIns="110332" bIns="5516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7203864"/>
            <a:ext cx="2987040" cy="413808"/>
          </a:xfrm>
          <a:prstGeom prst="rect">
            <a:avLst/>
          </a:prstGeom>
        </p:spPr>
        <p:txBody>
          <a:bodyPr vert="horz" lIns="110332" tIns="55165" rIns="110332" bIns="5516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F1E48-0F8E-4E3B-B414-07B562A5E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2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3319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3745" indent="-413745" algn="l" defTabSz="1103319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896447" indent="-344787" algn="l" defTabSz="110331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79151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30810" indent="-275830" algn="l" defTabSz="110331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82470" indent="-275830" algn="l" defTabSz="110331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34130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85789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37450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89110" indent="-275830" algn="l" defTabSz="110331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166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3319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5498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0664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8299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9959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6162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13280" algn="l" defTabSz="110331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645752" y="514648"/>
            <a:ext cx="1361589" cy="2183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2007340" y="733045"/>
            <a:ext cx="0" cy="300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2007341" y="1033348"/>
            <a:ext cx="1601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2167527" y="1033348"/>
            <a:ext cx="0" cy="453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2167527" y="1487211"/>
            <a:ext cx="4004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2278185" y="1886039"/>
            <a:ext cx="2971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011113" y="7352127"/>
            <a:ext cx="10548801" cy="7059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12544459" y="1886041"/>
            <a:ext cx="30913" cy="55013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>
            <a:off x="1749891" y="2775285"/>
            <a:ext cx="1127982" cy="69827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493952" y="457534"/>
            <a:ext cx="1010861" cy="3856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8562574" y="469639"/>
            <a:ext cx="938865" cy="365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655914" y="452664"/>
            <a:ext cx="906660" cy="3769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843999" y="474151"/>
            <a:ext cx="804621" cy="356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922926" y="468697"/>
            <a:ext cx="921074" cy="3616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12201954" y="1886040"/>
            <a:ext cx="124355" cy="168740"/>
          </a:xfrm>
          <a:custGeom>
            <a:avLst/>
            <a:gdLst>
              <a:gd name="connsiteX0" fmla="*/ 132347 w 132347"/>
              <a:gd name="connsiteY0" fmla="*/ 0 h 348916"/>
              <a:gd name="connsiteX1" fmla="*/ 132347 w 132347"/>
              <a:gd name="connsiteY1" fmla="*/ 0 h 348916"/>
              <a:gd name="connsiteX2" fmla="*/ 36094 w 132347"/>
              <a:gd name="connsiteY2" fmla="*/ 36095 h 348916"/>
              <a:gd name="connsiteX3" fmla="*/ 24063 w 132347"/>
              <a:gd name="connsiteY3" fmla="*/ 72190 h 348916"/>
              <a:gd name="connsiteX4" fmla="*/ 12031 w 132347"/>
              <a:gd name="connsiteY4" fmla="*/ 156411 h 348916"/>
              <a:gd name="connsiteX5" fmla="*/ 12031 w 132347"/>
              <a:gd name="connsiteY5" fmla="*/ 336884 h 348916"/>
              <a:gd name="connsiteX6" fmla="*/ 24063 w 132347"/>
              <a:gd name="connsiteY6" fmla="*/ 324853 h 348916"/>
              <a:gd name="connsiteX7" fmla="*/ 0 w 132347"/>
              <a:gd name="connsiteY7" fmla="*/ 348916 h 348916"/>
              <a:gd name="connsiteX8" fmla="*/ 24063 w 132347"/>
              <a:gd name="connsiteY8" fmla="*/ 336884 h 34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2347" h="348916">
                <a:moveTo>
                  <a:pt x="132347" y="0"/>
                </a:moveTo>
                <a:lnTo>
                  <a:pt x="132347" y="0"/>
                </a:lnTo>
                <a:cubicBezTo>
                  <a:pt x="100263" y="12032"/>
                  <a:pt x="64605" y="17087"/>
                  <a:pt x="36094" y="36095"/>
                </a:cubicBezTo>
                <a:cubicBezTo>
                  <a:pt x="25542" y="43130"/>
                  <a:pt x="26550" y="59754"/>
                  <a:pt x="24063" y="72190"/>
                </a:cubicBezTo>
                <a:cubicBezTo>
                  <a:pt x="18501" y="99998"/>
                  <a:pt x="13319" y="128082"/>
                  <a:pt x="12031" y="156411"/>
                </a:cubicBezTo>
                <a:cubicBezTo>
                  <a:pt x="9299" y="216507"/>
                  <a:pt x="12031" y="276726"/>
                  <a:pt x="12031" y="336884"/>
                </a:cubicBezTo>
                <a:lnTo>
                  <a:pt x="24063" y="324853"/>
                </a:lnTo>
                <a:lnTo>
                  <a:pt x="0" y="348916"/>
                </a:lnTo>
                <a:lnTo>
                  <a:pt x="24063" y="33688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 flipH="1" flipV="1">
            <a:off x="433840" y="2775560"/>
            <a:ext cx="185949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8845831" y="1421410"/>
            <a:ext cx="888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122818" y="2706006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6967428" y="2707589"/>
            <a:ext cx="1815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8783229" y="2715064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5148287" y="3162095"/>
            <a:ext cx="1819141" cy="4322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967428" y="3151858"/>
            <a:ext cx="1842149" cy="43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8793504" y="3148306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5200979" y="4031327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200451" y="4459984"/>
            <a:ext cx="1842149" cy="4289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5184119" y="5367813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185347" y="5813995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/>
          <p:cNvCxnSpPr/>
          <p:nvPr/>
        </p:nvCxnSpPr>
        <p:spPr>
          <a:xfrm flipV="1">
            <a:off x="2877873" y="3074439"/>
            <a:ext cx="0" cy="4277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>
            <a:off x="7046290" y="4031327"/>
            <a:ext cx="1815278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7046290" y="4463648"/>
            <a:ext cx="1815278" cy="4253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8861567" y="4028834"/>
            <a:ext cx="1763811" cy="4266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8845830" y="4463648"/>
            <a:ext cx="1784288" cy="4072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7015025" y="5370243"/>
            <a:ext cx="1842149" cy="4224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024337" y="5795598"/>
            <a:ext cx="1842149" cy="453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8866486" y="5370243"/>
            <a:ext cx="1842149" cy="4134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8862179" y="5792660"/>
            <a:ext cx="1842149" cy="456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10421983" y="6941995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8564667" y="6946791"/>
            <a:ext cx="1842149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2999332" y="2933462"/>
            <a:ext cx="412542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014920" y="3705420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3014920" y="4486784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3005368" y="5235457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3001571" y="6007889"/>
            <a:ext cx="400467" cy="758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470873" y="2077559"/>
            <a:ext cx="992561" cy="54531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Visitor</a:t>
            </a:r>
          </a:p>
          <a:p>
            <a:r>
              <a:rPr lang="en-US" sz="1500" b="1" dirty="0"/>
              <a:t>Parking</a:t>
            </a:r>
            <a:endParaRPr lang="en-US" sz="2500" b="1" dirty="0"/>
          </a:p>
        </p:txBody>
      </p:sp>
      <p:cxnSp>
        <p:nvCxnSpPr>
          <p:cNvPr id="123" name="Straight Arrow Connector 122"/>
          <p:cNvCxnSpPr>
            <a:cxnSpLocks/>
          </p:cNvCxnSpPr>
          <p:nvPr/>
        </p:nvCxnSpPr>
        <p:spPr>
          <a:xfrm flipH="1">
            <a:off x="335240" y="2555548"/>
            <a:ext cx="805852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4582807" y="6263661"/>
            <a:ext cx="94928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4362969" y="1030718"/>
            <a:ext cx="1277646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15’ Fire Lane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3674742" y="2389773"/>
            <a:ext cx="1277646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15’ Fire Lane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627918" y="3626261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718839" y="4976292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97084" y="3406039"/>
            <a:ext cx="1041214" cy="54531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Water Facet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11717484" y="1385275"/>
            <a:ext cx="857888" cy="4529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200" b="1" dirty="0"/>
              <a:t>Dealer Entrance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5421062" y="3539373"/>
            <a:ext cx="516744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600" b="1" dirty="0"/>
              <a:t>15</a:t>
            </a:r>
            <a:r>
              <a:rPr lang="en-US" dirty="0"/>
              <a:t>’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9548182" y="4839026"/>
            <a:ext cx="516744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600" b="1" dirty="0"/>
              <a:t>15</a:t>
            </a:r>
            <a:r>
              <a:rPr lang="en-US" dirty="0"/>
              <a:t>’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9983179" y="6283036"/>
            <a:ext cx="516744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600" b="1" dirty="0"/>
              <a:t>15</a:t>
            </a:r>
            <a:r>
              <a:rPr lang="en-US" dirty="0"/>
              <a:t>’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7921434" y="2450296"/>
            <a:ext cx="59033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90</a:t>
            </a:r>
            <a:r>
              <a:rPr lang="en-US" sz="1500" dirty="0"/>
              <a:t>’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8231357" y="3804253"/>
            <a:ext cx="59033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90</a:t>
            </a:r>
            <a:r>
              <a:rPr lang="en-US" sz="1500" dirty="0"/>
              <a:t>’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320144" y="5120328"/>
            <a:ext cx="590338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90</a:t>
            </a:r>
            <a:r>
              <a:rPr lang="en-US" sz="1500" dirty="0"/>
              <a:t>’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4551275" y="5629093"/>
            <a:ext cx="527984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40</a:t>
            </a:r>
            <a:r>
              <a:rPr lang="en-US" sz="1300" dirty="0"/>
              <a:t>’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4627918" y="4303542"/>
            <a:ext cx="397060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40</a:t>
            </a:r>
            <a:r>
              <a:rPr lang="en-US" sz="1300" dirty="0"/>
              <a:t>’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4582806" y="2985891"/>
            <a:ext cx="527984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40</a:t>
            </a:r>
            <a:r>
              <a:rPr lang="en-US" sz="1300" dirty="0"/>
              <a:t>’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3090204" y="2746804"/>
            <a:ext cx="365644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10’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3400745" y="3217779"/>
            <a:ext cx="352480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25’</a:t>
            </a:r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3839266" y="3917042"/>
            <a:ext cx="875307" cy="31855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152" name="TextBox 151"/>
          <p:cNvSpPr txBox="1"/>
          <p:nvPr/>
        </p:nvSpPr>
        <p:spPr>
          <a:xfrm rot="16200000">
            <a:off x="10847397" y="4323455"/>
            <a:ext cx="875307" cy="31855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cxnSp>
        <p:nvCxnSpPr>
          <p:cNvPr id="154" name="Straight Arrow Connector 153"/>
          <p:cNvCxnSpPr/>
          <p:nvPr/>
        </p:nvCxnSpPr>
        <p:spPr>
          <a:xfrm flipV="1">
            <a:off x="4849662" y="2729077"/>
            <a:ext cx="0" cy="295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48" idx="2"/>
          </p:cNvCxnSpPr>
          <p:nvPr/>
        </p:nvCxnSpPr>
        <p:spPr>
          <a:xfrm>
            <a:off x="4846798" y="3269593"/>
            <a:ext cx="0" cy="261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H="1" flipV="1">
            <a:off x="4812861" y="4083367"/>
            <a:ext cx="1" cy="267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 flipH="1">
            <a:off x="4823429" y="4586044"/>
            <a:ext cx="3020" cy="306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/>
          <p:nvPr/>
        </p:nvCxnSpPr>
        <p:spPr>
          <a:xfrm flipV="1">
            <a:off x="4849662" y="5365097"/>
            <a:ext cx="0" cy="295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>
            <a:off x="4847237" y="5865695"/>
            <a:ext cx="2425" cy="3232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>
            <a:off x="8253489" y="2598571"/>
            <a:ext cx="23766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42" idx="1"/>
          </p:cNvCxnSpPr>
          <p:nvPr/>
        </p:nvCxnSpPr>
        <p:spPr>
          <a:xfrm flipH="1" flipV="1">
            <a:off x="5259470" y="2598571"/>
            <a:ext cx="2661964" cy="8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642508" y="758134"/>
            <a:ext cx="589930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20x25’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10810057" y="766701"/>
            <a:ext cx="760888" cy="48375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Porta</a:t>
            </a:r>
          </a:p>
          <a:p>
            <a:r>
              <a:rPr lang="en-US" sz="1300" b="1" dirty="0"/>
              <a:t>Potties</a:t>
            </a:r>
          </a:p>
        </p:txBody>
      </p:sp>
      <p:cxnSp>
        <p:nvCxnSpPr>
          <p:cNvPr id="182" name="Straight Arrow Connector 181"/>
          <p:cNvCxnSpPr/>
          <p:nvPr/>
        </p:nvCxnSpPr>
        <p:spPr>
          <a:xfrm>
            <a:off x="8615313" y="3943598"/>
            <a:ext cx="19734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43" idx="1"/>
          </p:cNvCxnSpPr>
          <p:nvPr/>
        </p:nvCxnSpPr>
        <p:spPr>
          <a:xfrm flipH="1" flipV="1">
            <a:off x="5259469" y="3959426"/>
            <a:ext cx="2971888" cy="20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8650444" y="5291488"/>
            <a:ext cx="1969313" cy="35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 flipH="1" flipV="1">
            <a:off x="5247233" y="5289430"/>
            <a:ext cx="303304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/>
          <p:cNvSpPr txBox="1"/>
          <p:nvPr/>
        </p:nvSpPr>
        <p:spPr>
          <a:xfrm>
            <a:off x="9929528" y="1168969"/>
            <a:ext cx="409249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dirty="0"/>
              <a:t>30’</a:t>
            </a:r>
          </a:p>
        </p:txBody>
      </p:sp>
      <p:cxnSp>
        <p:nvCxnSpPr>
          <p:cNvPr id="197" name="Straight Arrow Connector 196"/>
          <p:cNvCxnSpPr>
            <a:stCxn id="195" idx="1"/>
          </p:cNvCxnSpPr>
          <p:nvPr/>
        </p:nvCxnSpPr>
        <p:spPr>
          <a:xfrm flipH="1">
            <a:off x="2631788" y="1295431"/>
            <a:ext cx="7297740" cy="11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 flipV="1">
            <a:off x="10183735" y="1286817"/>
            <a:ext cx="405021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/>
          <p:cNvSpPr txBox="1"/>
          <p:nvPr/>
        </p:nvSpPr>
        <p:spPr>
          <a:xfrm>
            <a:off x="10645753" y="514649"/>
            <a:ext cx="1592734" cy="28370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300" b="1" dirty="0"/>
              <a:t>Sea</a:t>
            </a:r>
            <a:r>
              <a:rPr lang="en-US" sz="1300" dirty="0"/>
              <a:t> </a:t>
            </a:r>
            <a:r>
              <a:rPr lang="en-US" sz="1300" b="1" dirty="0"/>
              <a:t>Train</a:t>
            </a:r>
          </a:p>
        </p:txBody>
      </p:sp>
      <p:cxnSp>
        <p:nvCxnSpPr>
          <p:cNvPr id="209" name="Straight Arrow Connector 208"/>
          <p:cNvCxnSpPr/>
          <p:nvPr/>
        </p:nvCxnSpPr>
        <p:spPr>
          <a:xfrm flipH="1" flipV="1">
            <a:off x="3524075" y="2959934"/>
            <a:ext cx="1" cy="2601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 flipH="1">
            <a:off x="3513921" y="3473562"/>
            <a:ext cx="10196" cy="1863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12"/>
          <p:cNvSpPr/>
          <p:nvPr/>
        </p:nvSpPr>
        <p:spPr>
          <a:xfrm>
            <a:off x="5843659" y="6771244"/>
            <a:ext cx="200233" cy="607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6174045" y="6779884"/>
            <a:ext cx="200233" cy="607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6480894" y="6774692"/>
            <a:ext cx="200233" cy="607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4892199" y="3022425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4934879" y="4331937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5" name="Rectangle 224"/>
          <p:cNvSpPr/>
          <p:nvPr/>
        </p:nvSpPr>
        <p:spPr>
          <a:xfrm>
            <a:off x="4915404" y="5694649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6" name="Rectangle 225"/>
          <p:cNvSpPr/>
          <p:nvPr/>
        </p:nvSpPr>
        <p:spPr>
          <a:xfrm>
            <a:off x="10630118" y="3020859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7" name="Rectangle 226"/>
          <p:cNvSpPr/>
          <p:nvPr/>
        </p:nvSpPr>
        <p:spPr>
          <a:xfrm>
            <a:off x="10647767" y="4297977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8" name="Rectangle 227"/>
          <p:cNvSpPr/>
          <p:nvPr/>
        </p:nvSpPr>
        <p:spPr>
          <a:xfrm>
            <a:off x="10708634" y="5672288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29" name="Rectangle 228"/>
          <p:cNvSpPr/>
          <p:nvPr/>
        </p:nvSpPr>
        <p:spPr>
          <a:xfrm>
            <a:off x="10648916" y="1714904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30" name="Oval 229"/>
          <p:cNvSpPr/>
          <p:nvPr/>
        </p:nvSpPr>
        <p:spPr>
          <a:xfrm>
            <a:off x="7880507" y="4311180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31" name="Oval 230"/>
          <p:cNvSpPr/>
          <p:nvPr/>
        </p:nvSpPr>
        <p:spPr>
          <a:xfrm>
            <a:off x="475760" y="1669633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35" name="TextBox 234"/>
          <p:cNvSpPr txBox="1"/>
          <p:nvPr/>
        </p:nvSpPr>
        <p:spPr>
          <a:xfrm>
            <a:off x="4507012" y="121824"/>
            <a:ext cx="2614629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/>
              <a:t>Titan Way</a:t>
            </a:r>
          </a:p>
        </p:txBody>
      </p:sp>
      <p:sp>
        <p:nvSpPr>
          <p:cNvPr id="236" name="TextBox 235"/>
          <p:cNvSpPr txBox="1"/>
          <p:nvPr/>
        </p:nvSpPr>
        <p:spPr>
          <a:xfrm rot="5400000">
            <a:off x="11078970" y="4152565"/>
            <a:ext cx="2766347" cy="43466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/>
              <a:t>Cardinal Way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3690778" y="7040425"/>
            <a:ext cx="1537495" cy="36064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800" b="1" dirty="0"/>
              <a:t>Olympic</a:t>
            </a:r>
            <a:r>
              <a:rPr lang="en-US" sz="1800" dirty="0"/>
              <a:t> </a:t>
            </a:r>
            <a:r>
              <a:rPr lang="en-US" sz="1800" b="1" dirty="0"/>
              <a:t>Hall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11820455" y="6218632"/>
            <a:ext cx="400467" cy="7158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3" name="Rectangle 242"/>
          <p:cNvSpPr/>
          <p:nvPr/>
        </p:nvSpPr>
        <p:spPr>
          <a:xfrm>
            <a:off x="11826405" y="5535047"/>
            <a:ext cx="381168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/>
          <p:nvPr/>
        </p:nvSpPr>
        <p:spPr>
          <a:xfrm>
            <a:off x="11819050" y="4834549"/>
            <a:ext cx="400467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11826405" y="4140943"/>
            <a:ext cx="381168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11820455" y="3440380"/>
            <a:ext cx="387118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49" name="Rectangle 248"/>
          <p:cNvSpPr/>
          <p:nvPr/>
        </p:nvSpPr>
        <p:spPr>
          <a:xfrm>
            <a:off x="11819050" y="2739993"/>
            <a:ext cx="400467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50" name="Rectangle 249"/>
          <p:cNvSpPr/>
          <p:nvPr/>
        </p:nvSpPr>
        <p:spPr>
          <a:xfrm>
            <a:off x="11826406" y="2063707"/>
            <a:ext cx="400467" cy="683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52" name="TextBox 251"/>
          <p:cNvSpPr txBox="1"/>
          <p:nvPr/>
        </p:nvSpPr>
        <p:spPr>
          <a:xfrm>
            <a:off x="5729841" y="6505672"/>
            <a:ext cx="1288874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Handicap Parking</a:t>
            </a:r>
          </a:p>
        </p:txBody>
      </p:sp>
      <p:sp>
        <p:nvSpPr>
          <p:cNvPr id="253" name="Arc 252"/>
          <p:cNvSpPr/>
          <p:nvPr/>
        </p:nvSpPr>
        <p:spPr>
          <a:xfrm rot="20845843">
            <a:off x="904917" y="3253414"/>
            <a:ext cx="1127982" cy="69827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255" name="Straight Connector 254"/>
          <p:cNvCxnSpPr>
            <a:stCxn id="253" idx="2"/>
          </p:cNvCxnSpPr>
          <p:nvPr/>
        </p:nvCxnSpPr>
        <p:spPr>
          <a:xfrm flipH="1">
            <a:off x="1996893" y="3489424"/>
            <a:ext cx="22490" cy="38777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H="1">
            <a:off x="377358" y="3248706"/>
            <a:ext cx="1024553" cy="3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TextBox 262"/>
          <p:cNvSpPr txBox="1"/>
          <p:nvPr/>
        </p:nvSpPr>
        <p:spPr>
          <a:xfrm>
            <a:off x="9674972" y="3628187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264" name="TextBox 263"/>
          <p:cNvSpPr txBox="1"/>
          <p:nvPr/>
        </p:nvSpPr>
        <p:spPr>
          <a:xfrm>
            <a:off x="9184047" y="6369958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265" name="TextBox 264"/>
          <p:cNvSpPr txBox="1"/>
          <p:nvPr/>
        </p:nvSpPr>
        <p:spPr>
          <a:xfrm>
            <a:off x="9874239" y="4908334"/>
            <a:ext cx="1081261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</a:t>
            </a:r>
            <a:r>
              <a:rPr lang="en-US" sz="1500" dirty="0"/>
              <a:t> </a:t>
            </a:r>
            <a:r>
              <a:rPr lang="en-US" sz="1500" b="1" dirty="0"/>
              <a:t>Lane</a:t>
            </a:r>
          </a:p>
        </p:txBody>
      </p:sp>
      <p:sp>
        <p:nvSpPr>
          <p:cNvPr id="266" name="TextBox 265"/>
          <p:cNvSpPr txBox="1"/>
          <p:nvPr/>
        </p:nvSpPr>
        <p:spPr>
          <a:xfrm>
            <a:off x="247671" y="1908698"/>
            <a:ext cx="81649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Light Pole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632377" y="4163678"/>
            <a:ext cx="1298576" cy="3760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900" b="1" dirty="0"/>
              <a:t>=</a:t>
            </a:r>
            <a:r>
              <a:rPr lang="en-US" sz="1300" b="1" dirty="0"/>
              <a:t> </a:t>
            </a:r>
            <a:r>
              <a:rPr lang="en-US" sz="1600" b="1" dirty="0"/>
              <a:t>Light Pole</a:t>
            </a:r>
          </a:p>
        </p:txBody>
      </p:sp>
      <p:sp>
        <p:nvSpPr>
          <p:cNvPr id="270" name="TextBox 269"/>
          <p:cNvSpPr txBox="1"/>
          <p:nvPr/>
        </p:nvSpPr>
        <p:spPr>
          <a:xfrm>
            <a:off x="11785134" y="1875138"/>
            <a:ext cx="439461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10’</a:t>
            </a:r>
          </a:p>
        </p:txBody>
      </p:sp>
      <p:sp>
        <p:nvSpPr>
          <p:cNvPr id="271" name="TextBox 270"/>
          <p:cNvSpPr txBox="1"/>
          <p:nvPr/>
        </p:nvSpPr>
        <p:spPr>
          <a:xfrm>
            <a:off x="11489663" y="2294200"/>
            <a:ext cx="35108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25</a:t>
            </a:r>
            <a:r>
              <a:rPr lang="en-US" sz="1000" dirty="0"/>
              <a:t>’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81207" y="537024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6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9273263" y="7094472"/>
            <a:ext cx="31633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9601638" y="579432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7843968" y="5787637"/>
            <a:ext cx="321733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4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5870487" y="582157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9607543" y="5315197"/>
            <a:ext cx="332645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8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7768492" y="5362762"/>
            <a:ext cx="336558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7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11285051" y="711054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9534248" y="449062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9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7620224" y="448740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10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5877027" y="4453705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11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9488298" y="401634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14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7855744" y="402712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13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5843658" y="404536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12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9525805" y="3201274"/>
            <a:ext cx="34843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7656872" y="3144103"/>
            <a:ext cx="325316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16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5825563" y="313740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17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9525805" y="2709809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20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7671497" y="2701801"/>
            <a:ext cx="31069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19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5803357" y="270180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18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9989637" y="1835575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21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9071550" y="184585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22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8147488" y="187359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23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7355642" y="185911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24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6382137" y="183308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25</a:t>
            </a:r>
          </a:p>
        </p:txBody>
      </p:sp>
      <p:sp>
        <p:nvSpPr>
          <p:cNvPr id="201" name="TextBox 200"/>
          <p:cNvSpPr txBox="1"/>
          <p:nvPr/>
        </p:nvSpPr>
        <p:spPr>
          <a:xfrm>
            <a:off x="7343701" y="1383457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29</a:t>
            </a:r>
          </a:p>
        </p:txBody>
      </p:sp>
      <p:sp>
        <p:nvSpPr>
          <p:cNvPr id="203" name="TextBox 202"/>
          <p:cNvSpPr txBox="1"/>
          <p:nvPr/>
        </p:nvSpPr>
        <p:spPr>
          <a:xfrm>
            <a:off x="5475401" y="139903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27B</a:t>
            </a:r>
          </a:p>
        </p:txBody>
      </p:sp>
      <p:sp>
        <p:nvSpPr>
          <p:cNvPr id="205" name="TextBox 204"/>
          <p:cNvSpPr txBox="1"/>
          <p:nvPr/>
        </p:nvSpPr>
        <p:spPr>
          <a:xfrm>
            <a:off x="8181060" y="142141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30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9065742" y="141565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31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9929528" y="1415649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32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9741316" y="46011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33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8850986" y="44841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34</a:t>
            </a:r>
          </a:p>
        </p:txBody>
      </p:sp>
      <p:sp>
        <p:nvSpPr>
          <p:cNvPr id="218" name="TextBox 217"/>
          <p:cNvSpPr txBox="1"/>
          <p:nvPr/>
        </p:nvSpPr>
        <p:spPr>
          <a:xfrm>
            <a:off x="7927561" y="45025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35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7086642" y="429625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36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6228669" y="45001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37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3062916" y="3126965"/>
            <a:ext cx="329107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39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3035375" y="395662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40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3031430" y="471322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41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3035151" y="535885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42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3020910" y="6263661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43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11852257" y="6405470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50</a:t>
            </a:r>
          </a:p>
        </p:txBody>
      </p:sp>
      <p:sp>
        <p:nvSpPr>
          <p:cNvPr id="241" name="TextBox 240"/>
          <p:cNvSpPr txBox="1"/>
          <p:nvPr/>
        </p:nvSpPr>
        <p:spPr>
          <a:xfrm>
            <a:off x="11840742" y="571279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49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1852867" y="5027071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48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11819049" y="436344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47</a:t>
            </a:r>
          </a:p>
        </p:txBody>
      </p:sp>
      <p:sp>
        <p:nvSpPr>
          <p:cNvPr id="251" name="TextBox 250"/>
          <p:cNvSpPr txBox="1"/>
          <p:nvPr/>
        </p:nvSpPr>
        <p:spPr>
          <a:xfrm>
            <a:off x="11832238" y="361135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46</a:t>
            </a:r>
          </a:p>
        </p:txBody>
      </p:sp>
      <p:sp>
        <p:nvSpPr>
          <p:cNvPr id="254" name="TextBox 253"/>
          <p:cNvSpPr txBox="1"/>
          <p:nvPr/>
        </p:nvSpPr>
        <p:spPr>
          <a:xfrm>
            <a:off x="11834514" y="286742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45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1840743" y="215630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44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1687713" y="2091985"/>
            <a:ext cx="0" cy="2211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689710" y="2535611"/>
            <a:ext cx="0" cy="1964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own Arrow 24"/>
          <p:cNvSpPr/>
          <p:nvPr/>
        </p:nvSpPr>
        <p:spPr>
          <a:xfrm>
            <a:off x="5247233" y="7014153"/>
            <a:ext cx="48055" cy="2998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8" name="Left Arrow 27"/>
          <p:cNvSpPr/>
          <p:nvPr/>
        </p:nvSpPr>
        <p:spPr>
          <a:xfrm>
            <a:off x="183023" y="3638772"/>
            <a:ext cx="734366" cy="7112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531761" y="449810"/>
            <a:ext cx="11475580" cy="0"/>
          </a:xfrm>
          <a:prstGeom prst="line">
            <a:avLst/>
          </a:prstGeom>
          <a:ln>
            <a:headEnd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7" name="TextBox 256"/>
          <p:cNvSpPr txBox="1"/>
          <p:nvPr/>
        </p:nvSpPr>
        <p:spPr>
          <a:xfrm>
            <a:off x="8231357" y="7068682"/>
            <a:ext cx="419087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20</a:t>
            </a:r>
            <a:r>
              <a:rPr lang="en-US" sz="1100" dirty="0"/>
              <a:t>’</a:t>
            </a:r>
          </a:p>
        </p:txBody>
      </p:sp>
      <p:sp>
        <p:nvSpPr>
          <p:cNvPr id="259" name="TextBox 258"/>
          <p:cNvSpPr txBox="1"/>
          <p:nvPr/>
        </p:nvSpPr>
        <p:spPr>
          <a:xfrm>
            <a:off x="9082965" y="6698836"/>
            <a:ext cx="409249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30</a:t>
            </a:r>
            <a:r>
              <a:rPr lang="en-US" sz="1100" dirty="0"/>
              <a:t>’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323596" y="4601927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61425" y="4514112"/>
            <a:ext cx="1026036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/>
              <a:t>=Tree</a:t>
            </a:r>
          </a:p>
        </p:txBody>
      </p:sp>
      <p:sp>
        <p:nvSpPr>
          <p:cNvPr id="261" name="Oval 260"/>
          <p:cNvSpPr/>
          <p:nvPr/>
        </p:nvSpPr>
        <p:spPr>
          <a:xfrm>
            <a:off x="265793" y="4156663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099543" y="6921206"/>
            <a:ext cx="1132101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Dale Harwood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66485" y="6027315"/>
            <a:ext cx="2118169" cy="222146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900" b="1" dirty="0"/>
              <a:t>Naturals from the Earth (Joe Lattuada)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588756" y="6946058"/>
            <a:ext cx="1430527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100" b="1" dirty="0"/>
              <a:t>Mike  Shirey 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306155" y="6604434"/>
            <a:ext cx="1660437" cy="476062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TREASURE CHEST &amp; 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Inside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Dealers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86225" y="3575754"/>
            <a:ext cx="425935" cy="422201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dirty="0"/>
              <a:t>N</a:t>
            </a:r>
          </a:p>
        </p:txBody>
      </p:sp>
      <p:cxnSp>
        <p:nvCxnSpPr>
          <p:cNvPr id="61" name="Straight Arrow Connector 60"/>
          <p:cNvCxnSpPr/>
          <p:nvPr/>
        </p:nvCxnSpPr>
        <p:spPr>
          <a:xfrm flipV="1">
            <a:off x="1332668" y="3549642"/>
            <a:ext cx="425935" cy="46506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Rectangle 277"/>
          <p:cNvSpPr/>
          <p:nvPr/>
        </p:nvSpPr>
        <p:spPr>
          <a:xfrm>
            <a:off x="4989304" y="452663"/>
            <a:ext cx="921074" cy="3769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80" name="TextBox 279"/>
          <p:cNvSpPr txBox="1"/>
          <p:nvPr/>
        </p:nvSpPr>
        <p:spPr>
          <a:xfrm>
            <a:off x="5276170" y="43769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38</a:t>
            </a:r>
          </a:p>
        </p:txBody>
      </p:sp>
      <p:sp>
        <p:nvSpPr>
          <p:cNvPr id="286" name="TextBox 285"/>
          <p:cNvSpPr txBox="1"/>
          <p:nvPr/>
        </p:nvSpPr>
        <p:spPr>
          <a:xfrm>
            <a:off x="2495931" y="425257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54</a:t>
            </a:r>
          </a:p>
        </p:txBody>
      </p:sp>
      <p:sp>
        <p:nvSpPr>
          <p:cNvPr id="287" name="TextBox 286"/>
          <p:cNvSpPr txBox="1"/>
          <p:nvPr/>
        </p:nvSpPr>
        <p:spPr>
          <a:xfrm>
            <a:off x="1593414" y="462161"/>
            <a:ext cx="34020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55</a:t>
            </a:r>
          </a:p>
        </p:txBody>
      </p:sp>
      <p:sp>
        <p:nvSpPr>
          <p:cNvPr id="288" name="TextBox 287"/>
          <p:cNvSpPr txBox="1"/>
          <p:nvPr/>
        </p:nvSpPr>
        <p:spPr>
          <a:xfrm>
            <a:off x="462635" y="46011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59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9750762" y="1421409"/>
            <a:ext cx="888802" cy="420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0" name="Rectangle 289"/>
          <p:cNvSpPr/>
          <p:nvPr/>
        </p:nvSpPr>
        <p:spPr>
          <a:xfrm>
            <a:off x="7047296" y="1421409"/>
            <a:ext cx="895235" cy="420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1" name="Rectangle 290"/>
          <p:cNvSpPr/>
          <p:nvPr/>
        </p:nvSpPr>
        <p:spPr>
          <a:xfrm>
            <a:off x="7957028" y="1415650"/>
            <a:ext cx="888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2" name="Rectangle 291"/>
          <p:cNvSpPr/>
          <p:nvPr/>
        </p:nvSpPr>
        <p:spPr>
          <a:xfrm>
            <a:off x="6158495" y="1415650"/>
            <a:ext cx="888802" cy="42179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3" name="Rectangle 292"/>
          <p:cNvSpPr/>
          <p:nvPr/>
        </p:nvSpPr>
        <p:spPr>
          <a:xfrm>
            <a:off x="3436915" y="1415650"/>
            <a:ext cx="888802" cy="4012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4" name="Rectangle 293"/>
          <p:cNvSpPr/>
          <p:nvPr/>
        </p:nvSpPr>
        <p:spPr>
          <a:xfrm>
            <a:off x="5234447" y="1421409"/>
            <a:ext cx="912830" cy="4098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5" name="Rectangle 294"/>
          <p:cNvSpPr/>
          <p:nvPr/>
        </p:nvSpPr>
        <p:spPr>
          <a:xfrm>
            <a:off x="4345645" y="1421410"/>
            <a:ext cx="888802" cy="39438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6" name="Rectangle 295"/>
          <p:cNvSpPr/>
          <p:nvPr/>
        </p:nvSpPr>
        <p:spPr>
          <a:xfrm>
            <a:off x="2554931" y="1415650"/>
            <a:ext cx="888802" cy="3938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7" name="Rectangle 296"/>
          <p:cNvSpPr/>
          <p:nvPr/>
        </p:nvSpPr>
        <p:spPr>
          <a:xfrm>
            <a:off x="1648935" y="1404663"/>
            <a:ext cx="888802" cy="404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299" name="TextBox 298"/>
          <p:cNvSpPr txBox="1"/>
          <p:nvPr/>
        </p:nvSpPr>
        <p:spPr>
          <a:xfrm>
            <a:off x="6404024" y="137312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28</a:t>
            </a:r>
          </a:p>
        </p:txBody>
      </p:sp>
      <p:sp>
        <p:nvSpPr>
          <p:cNvPr id="300" name="TextBox 299"/>
          <p:cNvSpPr txBox="1"/>
          <p:nvPr/>
        </p:nvSpPr>
        <p:spPr>
          <a:xfrm>
            <a:off x="4511868" y="136298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27A</a:t>
            </a:r>
          </a:p>
        </p:txBody>
      </p:sp>
      <p:sp>
        <p:nvSpPr>
          <p:cNvPr id="302" name="TextBox 301"/>
          <p:cNvSpPr txBox="1"/>
          <p:nvPr/>
        </p:nvSpPr>
        <p:spPr>
          <a:xfrm>
            <a:off x="3704372" y="1394442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52</a:t>
            </a:r>
          </a:p>
        </p:txBody>
      </p:sp>
      <p:sp>
        <p:nvSpPr>
          <p:cNvPr id="303" name="TextBox 302"/>
          <p:cNvSpPr txBox="1"/>
          <p:nvPr/>
        </p:nvSpPr>
        <p:spPr>
          <a:xfrm>
            <a:off x="2893675" y="137310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56</a:t>
            </a:r>
          </a:p>
        </p:txBody>
      </p:sp>
      <p:sp>
        <p:nvSpPr>
          <p:cNvPr id="304" name="TextBox 303"/>
          <p:cNvSpPr txBox="1"/>
          <p:nvPr/>
        </p:nvSpPr>
        <p:spPr>
          <a:xfrm>
            <a:off x="1930954" y="1378351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58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648936" y="1809540"/>
            <a:ext cx="905995" cy="3146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1" name="Rectangle 310"/>
          <p:cNvSpPr/>
          <p:nvPr/>
        </p:nvSpPr>
        <p:spPr>
          <a:xfrm>
            <a:off x="2554931" y="1820220"/>
            <a:ext cx="1019579" cy="28450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2" name="Rectangle 311"/>
          <p:cNvSpPr/>
          <p:nvPr/>
        </p:nvSpPr>
        <p:spPr>
          <a:xfrm>
            <a:off x="3557424" y="1815366"/>
            <a:ext cx="768293" cy="280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3" name="Rectangle 312"/>
          <p:cNvSpPr/>
          <p:nvPr/>
        </p:nvSpPr>
        <p:spPr>
          <a:xfrm>
            <a:off x="4343799" y="1822294"/>
            <a:ext cx="888802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4" name="Rectangle 313"/>
          <p:cNvSpPr/>
          <p:nvPr/>
        </p:nvSpPr>
        <p:spPr>
          <a:xfrm>
            <a:off x="5234447" y="1826299"/>
            <a:ext cx="912830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5" name="Rectangle 314"/>
          <p:cNvSpPr/>
          <p:nvPr/>
        </p:nvSpPr>
        <p:spPr>
          <a:xfrm>
            <a:off x="6147276" y="1833176"/>
            <a:ext cx="848831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6" name="Rectangle 315"/>
          <p:cNvSpPr/>
          <p:nvPr/>
        </p:nvSpPr>
        <p:spPr>
          <a:xfrm>
            <a:off x="7009993" y="1841456"/>
            <a:ext cx="932538" cy="4367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7" name="Rectangle 316"/>
          <p:cNvSpPr/>
          <p:nvPr/>
        </p:nvSpPr>
        <p:spPr>
          <a:xfrm>
            <a:off x="7957028" y="1873589"/>
            <a:ext cx="874306" cy="4046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 sz="800" dirty="0"/>
          </a:p>
        </p:txBody>
      </p:sp>
      <p:sp>
        <p:nvSpPr>
          <p:cNvPr id="318" name="Rectangle 317"/>
          <p:cNvSpPr/>
          <p:nvPr/>
        </p:nvSpPr>
        <p:spPr>
          <a:xfrm>
            <a:off x="8841046" y="1852443"/>
            <a:ext cx="893587" cy="4258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19" name="Rectangle 318"/>
          <p:cNvSpPr/>
          <p:nvPr/>
        </p:nvSpPr>
        <p:spPr>
          <a:xfrm>
            <a:off x="9741316" y="1852443"/>
            <a:ext cx="888802" cy="4175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25" name="TextBox 324"/>
          <p:cNvSpPr txBox="1"/>
          <p:nvPr/>
        </p:nvSpPr>
        <p:spPr>
          <a:xfrm>
            <a:off x="1927439" y="1773178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60</a:t>
            </a:r>
          </a:p>
        </p:txBody>
      </p:sp>
      <p:sp>
        <p:nvSpPr>
          <p:cNvPr id="326" name="TextBox 325"/>
          <p:cNvSpPr txBox="1"/>
          <p:nvPr/>
        </p:nvSpPr>
        <p:spPr>
          <a:xfrm>
            <a:off x="3033470" y="1790006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57</a:t>
            </a:r>
          </a:p>
        </p:txBody>
      </p:sp>
      <p:sp>
        <p:nvSpPr>
          <p:cNvPr id="327" name="TextBox 326"/>
          <p:cNvSpPr txBox="1"/>
          <p:nvPr/>
        </p:nvSpPr>
        <p:spPr>
          <a:xfrm>
            <a:off x="3780961" y="1779847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53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4612280" y="1814043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26A</a:t>
            </a:r>
          </a:p>
        </p:txBody>
      </p:sp>
      <p:sp>
        <p:nvSpPr>
          <p:cNvPr id="329" name="TextBox 328"/>
          <p:cNvSpPr txBox="1"/>
          <p:nvPr/>
        </p:nvSpPr>
        <p:spPr>
          <a:xfrm>
            <a:off x="5504004" y="1845854"/>
            <a:ext cx="397744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26</a:t>
            </a:r>
          </a:p>
        </p:txBody>
      </p:sp>
      <p:cxnSp>
        <p:nvCxnSpPr>
          <p:cNvPr id="330" name="Straight Arrow Connector 329"/>
          <p:cNvCxnSpPr/>
          <p:nvPr/>
        </p:nvCxnSpPr>
        <p:spPr>
          <a:xfrm flipV="1">
            <a:off x="8429568" y="6920532"/>
            <a:ext cx="3769" cy="2248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/>
          <p:nvPr/>
        </p:nvCxnSpPr>
        <p:spPr>
          <a:xfrm flipH="1">
            <a:off x="8429567" y="7228758"/>
            <a:ext cx="1" cy="1453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/>
          <p:nvPr/>
        </p:nvCxnSpPr>
        <p:spPr>
          <a:xfrm flipH="1" flipV="1">
            <a:off x="8612866" y="6816682"/>
            <a:ext cx="436992" cy="5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/>
          <p:nvPr/>
        </p:nvCxnSpPr>
        <p:spPr>
          <a:xfrm flipV="1">
            <a:off x="9466306" y="6827767"/>
            <a:ext cx="842419" cy="51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Rectangle 333"/>
          <p:cNvSpPr/>
          <p:nvPr/>
        </p:nvSpPr>
        <p:spPr>
          <a:xfrm rot="16200000">
            <a:off x="2914219" y="6857720"/>
            <a:ext cx="578971" cy="396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36" name="TextBox 335"/>
          <p:cNvSpPr txBox="1"/>
          <p:nvPr/>
        </p:nvSpPr>
        <p:spPr>
          <a:xfrm>
            <a:off x="2805734" y="6391941"/>
            <a:ext cx="1020297" cy="382770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HEARTHER SWABB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6900903" y="1709226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38" name="Rectangle 337"/>
          <p:cNvSpPr/>
          <p:nvPr/>
        </p:nvSpPr>
        <p:spPr>
          <a:xfrm>
            <a:off x="7819097" y="1729662"/>
            <a:ext cx="246867" cy="2407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1" name="TextBox 340"/>
          <p:cNvSpPr txBox="1"/>
          <p:nvPr/>
        </p:nvSpPr>
        <p:spPr>
          <a:xfrm>
            <a:off x="1468908" y="739075"/>
            <a:ext cx="525052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20x25’</a:t>
            </a:r>
          </a:p>
        </p:txBody>
      </p:sp>
      <p:sp>
        <p:nvSpPr>
          <p:cNvPr id="346" name="TextBox 345"/>
          <p:cNvSpPr txBox="1"/>
          <p:nvPr/>
        </p:nvSpPr>
        <p:spPr>
          <a:xfrm>
            <a:off x="1812160" y="2107727"/>
            <a:ext cx="625521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20x25’</a:t>
            </a:r>
          </a:p>
        </p:txBody>
      </p:sp>
      <p:sp>
        <p:nvSpPr>
          <p:cNvPr id="347" name="TextBox 346"/>
          <p:cNvSpPr txBox="1"/>
          <p:nvPr/>
        </p:nvSpPr>
        <p:spPr>
          <a:xfrm>
            <a:off x="2877873" y="2084671"/>
            <a:ext cx="483169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20x25’</a:t>
            </a:r>
          </a:p>
        </p:txBody>
      </p:sp>
      <p:sp>
        <p:nvSpPr>
          <p:cNvPr id="348" name="TextBox 347"/>
          <p:cNvSpPr txBox="1"/>
          <p:nvPr/>
        </p:nvSpPr>
        <p:spPr>
          <a:xfrm>
            <a:off x="3656772" y="2048739"/>
            <a:ext cx="546721" cy="252924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</a:t>
            </a:r>
            <a:r>
              <a:rPr lang="en-US" sz="1100" dirty="0"/>
              <a:t>’</a:t>
            </a:r>
          </a:p>
        </p:txBody>
      </p:sp>
      <p:sp>
        <p:nvSpPr>
          <p:cNvPr id="349" name="TextBox 348"/>
          <p:cNvSpPr txBox="1"/>
          <p:nvPr/>
        </p:nvSpPr>
        <p:spPr>
          <a:xfrm>
            <a:off x="1827027" y="1204656"/>
            <a:ext cx="604814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20x25’</a:t>
            </a:r>
          </a:p>
        </p:txBody>
      </p:sp>
      <p:sp>
        <p:nvSpPr>
          <p:cNvPr id="351" name="TextBox 350"/>
          <p:cNvSpPr txBox="1"/>
          <p:nvPr/>
        </p:nvSpPr>
        <p:spPr>
          <a:xfrm>
            <a:off x="5495644" y="1138121"/>
            <a:ext cx="874246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 Spaces</a:t>
            </a:r>
          </a:p>
        </p:txBody>
      </p:sp>
      <p:sp>
        <p:nvSpPr>
          <p:cNvPr id="352" name="TextBox 351"/>
          <p:cNvSpPr txBox="1"/>
          <p:nvPr/>
        </p:nvSpPr>
        <p:spPr>
          <a:xfrm>
            <a:off x="4526479" y="2213871"/>
            <a:ext cx="489154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9797456" y="810923"/>
            <a:ext cx="557523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4113176" y="841491"/>
            <a:ext cx="1592871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20x30’ Spaces TO SEA TRAIN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2388937" y="734790"/>
            <a:ext cx="507727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20x25’</a:t>
            </a:r>
          </a:p>
        </p:txBody>
      </p:sp>
      <p:cxnSp>
        <p:nvCxnSpPr>
          <p:cNvPr id="358" name="Straight Arrow Connector 357"/>
          <p:cNvCxnSpPr>
            <a:endCxn id="354" idx="1"/>
          </p:cNvCxnSpPr>
          <p:nvPr/>
        </p:nvCxnSpPr>
        <p:spPr>
          <a:xfrm>
            <a:off x="5113023" y="883196"/>
            <a:ext cx="4684433" cy="31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TextBox 367"/>
          <p:cNvSpPr txBox="1"/>
          <p:nvPr/>
        </p:nvSpPr>
        <p:spPr>
          <a:xfrm>
            <a:off x="305784" y="5512864"/>
            <a:ext cx="1640023" cy="124454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dirty="0"/>
              <a:t>OMS OUTSIDE LAYOUT</a:t>
            </a:r>
          </a:p>
          <a:p>
            <a:r>
              <a:rPr lang="en-US" sz="800" b="1" dirty="0"/>
              <a:t>Rev </a:t>
            </a:r>
            <a:r>
              <a:rPr lang="en-US" sz="1000" b="1" dirty="0"/>
              <a:t>4/11/2026 (Not to Scale)</a:t>
            </a:r>
            <a:endParaRPr 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3273026" y="425631"/>
            <a:ext cx="390967" cy="33660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dirty="0"/>
              <a:t>51 A</a:t>
            </a:r>
            <a:r>
              <a:rPr lang="en-US" sz="800" dirty="0"/>
              <a:t> </a:t>
            </a:r>
          </a:p>
          <a:p>
            <a:endParaRPr lang="en-US" sz="800" dirty="0"/>
          </a:p>
        </p:txBody>
      </p:sp>
      <p:sp>
        <p:nvSpPr>
          <p:cNvPr id="63" name="TextBox 62"/>
          <p:cNvSpPr txBox="1"/>
          <p:nvPr/>
        </p:nvSpPr>
        <p:spPr>
          <a:xfrm>
            <a:off x="4909610" y="2061206"/>
            <a:ext cx="1142905" cy="22888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JOHN  SCOFIELD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6105193" y="1981613"/>
            <a:ext cx="1016448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ROBYN BURGESS &amp; ALLISON WILLIAMS</a:t>
            </a:r>
          </a:p>
        </p:txBody>
      </p:sp>
      <p:sp>
        <p:nvSpPr>
          <p:cNvPr id="267" name="TextBox 266"/>
          <p:cNvSpPr txBox="1"/>
          <p:nvPr/>
        </p:nvSpPr>
        <p:spPr>
          <a:xfrm>
            <a:off x="7068908" y="2061081"/>
            <a:ext cx="819594" cy="198104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STAN Mc CALL</a:t>
            </a:r>
          </a:p>
        </p:txBody>
      </p:sp>
      <p:sp>
        <p:nvSpPr>
          <p:cNvPr id="269" name="TextBox 268"/>
          <p:cNvSpPr txBox="1"/>
          <p:nvPr/>
        </p:nvSpPr>
        <p:spPr>
          <a:xfrm>
            <a:off x="8006878" y="2017382"/>
            <a:ext cx="916937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AMBER BENARD &amp; JULES LONDON</a:t>
            </a:r>
          </a:p>
        </p:txBody>
      </p:sp>
      <p:sp>
        <p:nvSpPr>
          <p:cNvPr id="272" name="TextBox 271"/>
          <p:cNvSpPr txBox="1"/>
          <p:nvPr/>
        </p:nvSpPr>
        <p:spPr>
          <a:xfrm>
            <a:off x="9116985" y="2090982"/>
            <a:ext cx="1230611" cy="22888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CHRISTOFER  LESSO</a:t>
            </a:r>
          </a:p>
        </p:txBody>
      </p:sp>
      <p:sp>
        <p:nvSpPr>
          <p:cNvPr id="273" name="TextBox 272"/>
          <p:cNvSpPr txBox="1"/>
          <p:nvPr/>
        </p:nvSpPr>
        <p:spPr>
          <a:xfrm>
            <a:off x="9728102" y="1615556"/>
            <a:ext cx="880320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BRAD MURPHY</a:t>
            </a:r>
          </a:p>
        </p:txBody>
      </p:sp>
      <p:sp>
        <p:nvSpPr>
          <p:cNvPr id="274" name="TextBox 273"/>
          <p:cNvSpPr txBox="1"/>
          <p:nvPr/>
        </p:nvSpPr>
        <p:spPr>
          <a:xfrm>
            <a:off x="8910481" y="1595163"/>
            <a:ext cx="888802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KARL ZELLNER</a:t>
            </a:r>
          </a:p>
        </p:txBody>
      </p:sp>
      <p:sp>
        <p:nvSpPr>
          <p:cNvPr id="275" name="TextBox 274"/>
          <p:cNvSpPr txBox="1"/>
          <p:nvPr/>
        </p:nvSpPr>
        <p:spPr>
          <a:xfrm>
            <a:off x="8035161" y="1575074"/>
            <a:ext cx="888655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GREG HOWELL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3576986" y="1921792"/>
            <a:ext cx="917607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LYNN FISCHER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90805" y="1921792"/>
            <a:ext cx="844236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GEORGE AST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676437" y="1940317"/>
            <a:ext cx="905993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JEN MURRAY</a:t>
            </a:r>
          </a:p>
        </p:txBody>
      </p:sp>
      <p:cxnSp>
        <p:nvCxnSpPr>
          <p:cNvPr id="69" name="Straight Arrow Connector 68"/>
          <p:cNvCxnSpPr>
            <a:stCxn id="352" idx="3"/>
          </p:cNvCxnSpPr>
          <p:nvPr/>
        </p:nvCxnSpPr>
        <p:spPr>
          <a:xfrm>
            <a:off x="5015633" y="2317250"/>
            <a:ext cx="5534525" cy="21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386519" y="618286"/>
            <a:ext cx="1450185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TIM &amp; SHERRY HARNED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932200" y="2823473"/>
            <a:ext cx="1290142" cy="413547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100" b="1" dirty="0"/>
              <a:t>La CATRINA TACOS</a:t>
            </a:r>
          </a:p>
          <a:p>
            <a:r>
              <a:rPr lang="en-US" sz="1100" b="1" dirty="0"/>
              <a:t>&amp; BURRITOS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328980" y="3312575"/>
            <a:ext cx="1288538" cy="236576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50" b="1" dirty="0"/>
              <a:t>EATING</a:t>
            </a:r>
            <a:r>
              <a:rPr lang="en-US" sz="900" b="1" dirty="0"/>
              <a:t> AREA</a:t>
            </a:r>
          </a:p>
        </p:txBody>
      </p:sp>
      <p:cxnSp>
        <p:nvCxnSpPr>
          <p:cNvPr id="80" name="Straight Arrow Connector 79"/>
          <p:cNvCxnSpPr/>
          <p:nvPr/>
        </p:nvCxnSpPr>
        <p:spPr>
          <a:xfrm flipH="1">
            <a:off x="1735356" y="1307251"/>
            <a:ext cx="183343" cy="3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248498" y="1303903"/>
            <a:ext cx="270408" cy="3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9216412" y="2830963"/>
            <a:ext cx="1372093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SOMMER SHAHAN &amp; CALEB WILLS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2972014" y="3327078"/>
            <a:ext cx="476630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DAN BOLM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981206" y="3728720"/>
            <a:ext cx="492685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NANCY</a:t>
            </a:r>
            <a:r>
              <a:rPr lang="en-US" sz="900" dirty="0"/>
              <a:t> </a:t>
            </a:r>
            <a:r>
              <a:rPr lang="en-US" sz="900" b="1" dirty="0"/>
              <a:t>BIRD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5617138" y="4699941"/>
            <a:ext cx="1008773" cy="22888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MIKE LYONS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556515" y="4137947"/>
            <a:ext cx="1037201" cy="22888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BARBARA GRILL</a:t>
            </a:r>
          </a:p>
        </p:txBody>
      </p:sp>
      <p:sp>
        <p:nvSpPr>
          <p:cNvPr id="320" name="TextBox 319"/>
          <p:cNvSpPr txBox="1"/>
          <p:nvPr/>
        </p:nvSpPr>
        <p:spPr>
          <a:xfrm>
            <a:off x="9057666" y="4255716"/>
            <a:ext cx="1078850" cy="22888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ALLYSHA KOEHN</a:t>
            </a:r>
          </a:p>
        </p:txBody>
      </p:sp>
      <p:sp>
        <p:nvSpPr>
          <p:cNvPr id="322" name="TextBox 321"/>
          <p:cNvSpPr txBox="1"/>
          <p:nvPr/>
        </p:nvSpPr>
        <p:spPr>
          <a:xfrm>
            <a:off x="9313577" y="5493937"/>
            <a:ext cx="1186346" cy="22888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SCOTT SMITH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5505057" y="5591535"/>
            <a:ext cx="1075954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GLORIA MELGAR</a:t>
            </a:r>
          </a:p>
        </p:txBody>
      </p:sp>
      <p:sp>
        <p:nvSpPr>
          <p:cNvPr id="339" name="TextBox 338"/>
          <p:cNvSpPr txBox="1"/>
          <p:nvPr/>
        </p:nvSpPr>
        <p:spPr>
          <a:xfrm>
            <a:off x="7363181" y="6042013"/>
            <a:ext cx="1023217" cy="22888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JOHN PEREIRA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11804978" y="5879759"/>
            <a:ext cx="473207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CRAIG POOLE</a:t>
            </a:r>
          </a:p>
        </p:txBody>
      </p:sp>
      <p:sp>
        <p:nvSpPr>
          <p:cNvPr id="350" name="TextBox 349"/>
          <p:cNvSpPr txBox="1"/>
          <p:nvPr/>
        </p:nvSpPr>
        <p:spPr>
          <a:xfrm>
            <a:off x="11746585" y="5160608"/>
            <a:ext cx="681698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DEAN DELAHAUT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1526779" y="3084824"/>
            <a:ext cx="711707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NANCY VALENTINE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6117812" y="2722660"/>
            <a:ext cx="784908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WILLIAM WOOTON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179453" y="2715064"/>
            <a:ext cx="600982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GARRETT SILBAR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2092965" y="5436947"/>
            <a:ext cx="579869" cy="413547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100" b="1" dirty="0"/>
              <a:t>SIDE WALK</a:t>
            </a:r>
          </a:p>
        </p:txBody>
      </p:sp>
      <p:sp>
        <p:nvSpPr>
          <p:cNvPr id="359" name="TextBox 358"/>
          <p:cNvSpPr txBox="1"/>
          <p:nvPr/>
        </p:nvSpPr>
        <p:spPr>
          <a:xfrm>
            <a:off x="12102645" y="6485666"/>
            <a:ext cx="351080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b="1" dirty="0"/>
              <a:t>25</a:t>
            </a:r>
            <a:r>
              <a:rPr lang="en-US" sz="1000" dirty="0"/>
              <a:t>’</a:t>
            </a:r>
          </a:p>
        </p:txBody>
      </p:sp>
      <p:cxnSp>
        <p:nvCxnSpPr>
          <p:cNvPr id="361" name="Straight Arrow Connector 360"/>
          <p:cNvCxnSpPr/>
          <p:nvPr/>
        </p:nvCxnSpPr>
        <p:spPr>
          <a:xfrm>
            <a:off x="12341381" y="6703743"/>
            <a:ext cx="0" cy="1857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Arrow Connector 362"/>
          <p:cNvCxnSpPr/>
          <p:nvPr/>
        </p:nvCxnSpPr>
        <p:spPr>
          <a:xfrm flipV="1">
            <a:off x="12326309" y="6273295"/>
            <a:ext cx="0" cy="233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TextBox 372"/>
          <p:cNvSpPr txBox="1"/>
          <p:nvPr/>
        </p:nvSpPr>
        <p:spPr>
          <a:xfrm>
            <a:off x="3538446" y="6599170"/>
            <a:ext cx="897317" cy="382770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000" b="1" dirty="0"/>
              <a:t>HOSPITALITY BOOTH</a:t>
            </a:r>
          </a:p>
        </p:txBody>
      </p:sp>
      <p:cxnSp>
        <p:nvCxnSpPr>
          <p:cNvPr id="375" name="Straight Arrow Connector 374"/>
          <p:cNvCxnSpPr>
            <a:stCxn id="373" idx="1"/>
          </p:cNvCxnSpPr>
          <p:nvPr/>
        </p:nvCxnSpPr>
        <p:spPr>
          <a:xfrm flipH="1">
            <a:off x="3468255" y="6790555"/>
            <a:ext cx="70191" cy="45807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TextBox 378"/>
          <p:cNvSpPr txBox="1"/>
          <p:nvPr/>
        </p:nvSpPr>
        <p:spPr>
          <a:xfrm>
            <a:off x="1327756" y="2812940"/>
            <a:ext cx="435758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SIDE WALK</a:t>
            </a:r>
          </a:p>
        </p:txBody>
      </p:sp>
      <p:sp>
        <p:nvSpPr>
          <p:cNvPr id="202" name="TextBox 201"/>
          <p:cNvSpPr txBox="1"/>
          <p:nvPr/>
        </p:nvSpPr>
        <p:spPr>
          <a:xfrm>
            <a:off x="7420364" y="6751733"/>
            <a:ext cx="745338" cy="44432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1200" b="1" dirty="0"/>
              <a:t>KIDS BOOTH</a:t>
            </a:r>
          </a:p>
        </p:txBody>
      </p:sp>
      <p:cxnSp>
        <p:nvCxnSpPr>
          <p:cNvPr id="384" name="Straight Arrow Connector 383"/>
          <p:cNvCxnSpPr>
            <a:stCxn id="202" idx="2"/>
          </p:cNvCxnSpPr>
          <p:nvPr/>
        </p:nvCxnSpPr>
        <p:spPr>
          <a:xfrm>
            <a:off x="7793033" y="7196058"/>
            <a:ext cx="312016" cy="15606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TextBox 384"/>
          <p:cNvSpPr txBox="1"/>
          <p:nvPr/>
        </p:nvSpPr>
        <p:spPr>
          <a:xfrm>
            <a:off x="11595173" y="998075"/>
            <a:ext cx="776926" cy="321215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800" b="1" dirty="0"/>
              <a:t>ADDITIONAL PARKING</a:t>
            </a:r>
          </a:p>
        </p:txBody>
      </p:sp>
      <p:cxnSp>
        <p:nvCxnSpPr>
          <p:cNvPr id="387" name="Straight Arrow Connector 386"/>
          <p:cNvCxnSpPr>
            <a:stCxn id="385" idx="0"/>
          </p:cNvCxnSpPr>
          <p:nvPr/>
        </p:nvCxnSpPr>
        <p:spPr>
          <a:xfrm flipV="1">
            <a:off x="11983636" y="522473"/>
            <a:ext cx="248622" cy="4756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Arrow Connector 388"/>
          <p:cNvCxnSpPr>
            <a:stCxn id="385" idx="0"/>
          </p:cNvCxnSpPr>
          <p:nvPr/>
        </p:nvCxnSpPr>
        <p:spPr>
          <a:xfrm flipV="1">
            <a:off x="11983636" y="996754"/>
            <a:ext cx="443142" cy="132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TextBox 395"/>
          <p:cNvSpPr txBox="1"/>
          <p:nvPr/>
        </p:nvSpPr>
        <p:spPr>
          <a:xfrm>
            <a:off x="292320" y="3045348"/>
            <a:ext cx="1136119" cy="213493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HANDICAP PARKING</a:t>
            </a:r>
          </a:p>
        </p:txBody>
      </p:sp>
      <p:cxnSp>
        <p:nvCxnSpPr>
          <p:cNvPr id="398" name="Straight Arrow Connector 397"/>
          <p:cNvCxnSpPr>
            <a:stCxn id="396" idx="0"/>
          </p:cNvCxnSpPr>
          <p:nvPr/>
        </p:nvCxnSpPr>
        <p:spPr>
          <a:xfrm flipH="1">
            <a:off x="323596" y="3045348"/>
            <a:ext cx="536784" cy="1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TextBox 398"/>
          <p:cNvSpPr txBox="1"/>
          <p:nvPr/>
        </p:nvSpPr>
        <p:spPr>
          <a:xfrm>
            <a:off x="1355292" y="2261461"/>
            <a:ext cx="917607" cy="314479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500" b="1" dirty="0"/>
              <a:t>Fire Lane</a:t>
            </a:r>
          </a:p>
        </p:txBody>
      </p:sp>
      <p:sp>
        <p:nvSpPr>
          <p:cNvPr id="403" name="TextBox 402"/>
          <p:cNvSpPr txBox="1"/>
          <p:nvPr/>
        </p:nvSpPr>
        <p:spPr>
          <a:xfrm>
            <a:off x="1158382" y="580091"/>
            <a:ext cx="10108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SABRINA KEEPS</a:t>
            </a:r>
          </a:p>
        </p:txBody>
      </p:sp>
      <p:sp>
        <p:nvSpPr>
          <p:cNvPr id="416" name="TextBox 415"/>
          <p:cNvSpPr txBox="1"/>
          <p:nvPr/>
        </p:nvSpPr>
        <p:spPr>
          <a:xfrm>
            <a:off x="4400125" y="428334"/>
            <a:ext cx="407618" cy="237535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1000" dirty="0"/>
              <a:t>51B</a:t>
            </a:r>
          </a:p>
        </p:txBody>
      </p:sp>
      <p:sp>
        <p:nvSpPr>
          <p:cNvPr id="321" name="Oval 320"/>
          <p:cNvSpPr/>
          <p:nvPr/>
        </p:nvSpPr>
        <p:spPr>
          <a:xfrm>
            <a:off x="5979230" y="1699570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894018" y="1487830"/>
            <a:ext cx="10812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Erik Jonson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81126" y="4857150"/>
            <a:ext cx="793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Sherrell Bausley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1036" y="4431417"/>
            <a:ext cx="766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Nicole Raduziner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21421" y="3721774"/>
            <a:ext cx="711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BRENNIS LONGEST</a:t>
            </a:r>
          </a:p>
        </p:txBody>
      </p:sp>
      <p:sp>
        <p:nvSpPr>
          <p:cNvPr id="340" name="Rectangle 339"/>
          <p:cNvSpPr/>
          <p:nvPr/>
        </p:nvSpPr>
        <p:spPr>
          <a:xfrm>
            <a:off x="4046445" y="466877"/>
            <a:ext cx="921074" cy="3769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2" name="Rectangle 341"/>
          <p:cNvSpPr/>
          <p:nvPr/>
        </p:nvSpPr>
        <p:spPr>
          <a:xfrm>
            <a:off x="3080415" y="469639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4" name="Rectangle 343"/>
          <p:cNvSpPr/>
          <p:nvPr/>
        </p:nvSpPr>
        <p:spPr>
          <a:xfrm>
            <a:off x="2132726" y="458574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45" name="Rectangle 344"/>
          <p:cNvSpPr/>
          <p:nvPr/>
        </p:nvSpPr>
        <p:spPr>
          <a:xfrm>
            <a:off x="1182939" y="466877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53" name="Rectangle 352"/>
          <p:cNvSpPr/>
          <p:nvPr/>
        </p:nvSpPr>
        <p:spPr>
          <a:xfrm>
            <a:off x="275872" y="457534"/>
            <a:ext cx="931994" cy="291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60" name="TextBox 359"/>
          <p:cNvSpPr txBox="1"/>
          <p:nvPr/>
        </p:nvSpPr>
        <p:spPr>
          <a:xfrm>
            <a:off x="3292548" y="731976"/>
            <a:ext cx="507727" cy="206758"/>
          </a:xfrm>
          <a:prstGeom prst="rect">
            <a:avLst/>
          </a:prstGeom>
          <a:noFill/>
        </p:spPr>
        <p:txBody>
          <a:bodyPr wrap="square" lIns="82838" tIns="41419" rIns="82838" bIns="41419" rtlCol="0">
            <a:spAutoFit/>
          </a:bodyPr>
          <a:lstStyle/>
          <a:p>
            <a:r>
              <a:rPr lang="en-US" sz="800" dirty="0"/>
              <a:t>20x25’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88235" y="544024"/>
            <a:ext cx="118914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Gene/Barbara Bilyeu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44000" y="655358"/>
            <a:ext cx="7762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SEAN BAAS</a:t>
            </a:r>
          </a:p>
        </p:txBody>
      </p:sp>
      <p:sp>
        <p:nvSpPr>
          <p:cNvPr id="362" name="TextBox 361"/>
          <p:cNvSpPr txBox="1"/>
          <p:nvPr/>
        </p:nvSpPr>
        <p:spPr>
          <a:xfrm>
            <a:off x="7611118" y="610459"/>
            <a:ext cx="10727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PATRICK HILLSETH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913317" y="6016821"/>
            <a:ext cx="793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/>
              <a:t>FOOD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26407" y="5380519"/>
            <a:ext cx="86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FOOD</a:t>
            </a:r>
          </a:p>
        </p:txBody>
      </p:sp>
      <p:sp>
        <p:nvSpPr>
          <p:cNvPr id="364" name="TextBox 363"/>
          <p:cNvSpPr txBox="1"/>
          <p:nvPr/>
        </p:nvSpPr>
        <p:spPr>
          <a:xfrm>
            <a:off x="8017968" y="2690266"/>
            <a:ext cx="86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FOOD</a:t>
            </a:r>
          </a:p>
        </p:txBody>
      </p:sp>
      <p:sp>
        <p:nvSpPr>
          <p:cNvPr id="365" name="TextBox 364"/>
          <p:cNvSpPr txBox="1"/>
          <p:nvPr/>
        </p:nvSpPr>
        <p:spPr>
          <a:xfrm>
            <a:off x="6195793" y="4016346"/>
            <a:ext cx="86023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FOOD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100031" y="3381638"/>
            <a:ext cx="12086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AILEEN BECKERS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463991" y="3365288"/>
            <a:ext cx="129161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JEREMY GRIGSBY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984212" y="1540177"/>
            <a:ext cx="11250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ROCHELLE SURETTE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3319" y="1488871"/>
            <a:ext cx="107187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/>
              <a:t>Allison Bumanlag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137456" y="4667285"/>
            <a:ext cx="1440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CINDY KOSINSKI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62A284-1577-99CC-EBF1-5C197A6ABFE4}"/>
              </a:ext>
            </a:extLst>
          </p:cNvPr>
          <p:cNvSpPr txBox="1"/>
          <p:nvPr/>
        </p:nvSpPr>
        <p:spPr>
          <a:xfrm>
            <a:off x="5259469" y="6020753"/>
            <a:ext cx="15092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Jeremy Berg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5BD5D5-CA3D-8E6A-D73F-8E5BE2B86912}"/>
              </a:ext>
            </a:extLst>
          </p:cNvPr>
          <p:cNvSpPr txBox="1"/>
          <p:nvPr/>
        </p:nvSpPr>
        <p:spPr>
          <a:xfrm>
            <a:off x="11718603" y="4249783"/>
            <a:ext cx="681698" cy="351992"/>
          </a:xfrm>
          <a:prstGeom prst="rect">
            <a:avLst/>
          </a:prstGeom>
          <a:noFill/>
        </p:spPr>
        <p:txBody>
          <a:bodyPr wrap="square" lIns="74268" tIns="37134" rIns="74268" bIns="37134" rtlCol="0">
            <a:spAutoFit/>
          </a:bodyPr>
          <a:lstStyle/>
          <a:p>
            <a:r>
              <a:rPr lang="en-US" sz="900" b="1" dirty="0"/>
              <a:t>DEAN DELAHAUT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E64122-DDA4-2017-B7FB-1865D4B66FEF}"/>
              </a:ext>
            </a:extLst>
          </p:cNvPr>
          <p:cNvSpPr txBox="1"/>
          <p:nvPr/>
        </p:nvSpPr>
        <p:spPr>
          <a:xfrm>
            <a:off x="2980163" y="5541313"/>
            <a:ext cx="6681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Rusell Belevick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350BAE9-30DD-9A49-1300-0EBBF58C5C59}"/>
              </a:ext>
            </a:extLst>
          </p:cNvPr>
          <p:cNvSpPr txBox="1"/>
          <p:nvPr/>
        </p:nvSpPr>
        <p:spPr>
          <a:xfrm>
            <a:off x="9395121" y="4615915"/>
            <a:ext cx="944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Josiah Frias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E70EA46-17B4-6FD6-A053-08B48C4FB87A}"/>
              </a:ext>
            </a:extLst>
          </p:cNvPr>
          <p:cNvSpPr/>
          <p:nvPr/>
        </p:nvSpPr>
        <p:spPr>
          <a:xfrm>
            <a:off x="9555868" y="1765731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4473B04-D3FF-150B-89BF-66D62FE89977}"/>
              </a:ext>
            </a:extLst>
          </p:cNvPr>
          <p:cNvSpPr/>
          <p:nvPr/>
        </p:nvSpPr>
        <p:spPr>
          <a:xfrm>
            <a:off x="2372745" y="1689846"/>
            <a:ext cx="336094" cy="2407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838" tIns="41419" rIns="82838" bIns="41419"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0B1710D-D85C-64BA-8E86-2CD3F838D577}"/>
              </a:ext>
            </a:extLst>
          </p:cNvPr>
          <p:cNvSpPr txBox="1"/>
          <p:nvPr/>
        </p:nvSpPr>
        <p:spPr>
          <a:xfrm>
            <a:off x="2090014" y="521310"/>
            <a:ext cx="9786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Julia Brooke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7D02862-797B-FA3D-AECF-B192E4A9474A}"/>
              </a:ext>
            </a:extLst>
          </p:cNvPr>
          <p:cNvSpPr txBox="1"/>
          <p:nvPr/>
        </p:nvSpPr>
        <p:spPr>
          <a:xfrm>
            <a:off x="11444330" y="2389773"/>
            <a:ext cx="10376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Nel Stanley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726C127-A502-6046-7CA9-71C5333216E1}"/>
              </a:ext>
            </a:extLst>
          </p:cNvPr>
          <p:cNvSpPr txBox="1"/>
          <p:nvPr/>
        </p:nvSpPr>
        <p:spPr>
          <a:xfrm>
            <a:off x="2011113" y="6766116"/>
            <a:ext cx="8513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Hooked Up Fisheries</a:t>
            </a:r>
          </a:p>
          <a:p>
            <a:r>
              <a:rPr lang="en-US" sz="1000" b="1" dirty="0"/>
              <a:t>Mike Gauna</a:t>
            </a:r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1CD7B6DA-613A-001D-5F9E-47DB7EF470E7}"/>
              </a:ext>
            </a:extLst>
          </p:cNvPr>
          <p:cNvSpPr/>
          <p:nvPr/>
        </p:nvSpPr>
        <p:spPr>
          <a:xfrm>
            <a:off x="5409091" y="7053511"/>
            <a:ext cx="329003" cy="25992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>
            <a:extLst>
              <a:ext uri="{FF2B5EF4-FFF2-40B4-BE49-F238E27FC236}">
                <a16:creationId xmlns:a16="http://schemas.microsoft.com/office/drawing/2014/main" id="{F369D63E-41C8-AA2C-DE74-E2A0C37AC781}"/>
              </a:ext>
            </a:extLst>
          </p:cNvPr>
          <p:cNvSpPr/>
          <p:nvPr/>
        </p:nvSpPr>
        <p:spPr>
          <a:xfrm>
            <a:off x="1076095" y="2599768"/>
            <a:ext cx="329003" cy="25992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>
            <a:extLst>
              <a:ext uri="{FF2B5EF4-FFF2-40B4-BE49-F238E27FC236}">
                <a16:creationId xmlns:a16="http://schemas.microsoft.com/office/drawing/2014/main" id="{670D342C-7E79-6CC9-25BA-15B5177556BE}"/>
              </a:ext>
            </a:extLst>
          </p:cNvPr>
          <p:cNvSpPr/>
          <p:nvPr/>
        </p:nvSpPr>
        <p:spPr>
          <a:xfrm>
            <a:off x="256217" y="4971557"/>
            <a:ext cx="329003" cy="259926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137F3EF-44EA-CA84-7982-14E5F33356DC}"/>
              </a:ext>
            </a:extLst>
          </p:cNvPr>
          <p:cNvSpPr txBox="1"/>
          <p:nvPr/>
        </p:nvSpPr>
        <p:spPr>
          <a:xfrm>
            <a:off x="642508" y="4865897"/>
            <a:ext cx="7915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= Fire Hydrant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6E072A6-BAB6-7957-B9E3-F4868E679CD7}"/>
              </a:ext>
            </a:extLst>
          </p:cNvPr>
          <p:cNvSpPr txBox="1"/>
          <p:nvPr/>
        </p:nvSpPr>
        <p:spPr>
          <a:xfrm>
            <a:off x="11202562" y="6497205"/>
            <a:ext cx="13615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Gold Prospectors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D10560F-AD58-E19E-44DC-10E5D3A9FE14}"/>
              </a:ext>
            </a:extLst>
          </p:cNvPr>
          <p:cNvSpPr txBox="1"/>
          <p:nvPr/>
        </p:nvSpPr>
        <p:spPr>
          <a:xfrm>
            <a:off x="1574461" y="1528405"/>
            <a:ext cx="13034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Archna Mehta</a:t>
            </a:r>
          </a:p>
        </p:txBody>
      </p:sp>
    </p:spTree>
    <p:extLst>
      <p:ext uri="{BB962C8B-B14F-4D97-AF65-F5344CB8AC3E}">
        <p14:creationId xmlns:p14="http://schemas.microsoft.com/office/powerpoint/2010/main" val="1335550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6105</TotalTime>
  <Words>348</Words>
  <Application>Microsoft Office PowerPoint</Application>
  <PresentationFormat>Custom</PresentationFormat>
  <Paragraphs>189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 Lingerfelt</dc:creator>
  <cp:lastModifiedBy>Carroll Lingerfelt</cp:lastModifiedBy>
  <cp:revision>141</cp:revision>
  <cp:lastPrinted>2026-03-26T22:17:00Z</cp:lastPrinted>
  <dcterms:created xsi:type="dcterms:W3CDTF">2012-02-18T23:05:41Z</dcterms:created>
  <dcterms:modified xsi:type="dcterms:W3CDTF">2026-04-15T22:11:55Z</dcterms:modified>
</cp:coreProperties>
</file>