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1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18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19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2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21" r:id="rId59"/>
    <p:sldId id="308" r:id="rId60"/>
    <p:sldId id="309" r:id="rId61"/>
    <p:sldId id="310" r:id="rId62"/>
    <p:sldId id="311" r:id="rId63"/>
    <p:sldId id="312" r:id="rId64"/>
    <p:sldId id="322" r:id="rId65"/>
    <p:sldId id="313" r:id="rId66"/>
    <p:sldId id="314" r:id="rId67"/>
    <p:sldId id="31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5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3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7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C49F-52AD-4E15-84FE-B46BF308B71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F8AF-F4D0-4313-8213-E4680DE2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file:///C:\Users\Wes\Documents\omsweb\archives\Collectible%20Beads.doc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9" y="228599"/>
            <a:ext cx="7546091" cy="5903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327" y="6019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COLLECTIBLE BEADS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35924"/>
              </p:ext>
            </p:extLst>
          </p:nvPr>
        </p:nvGraphicFramePr>
        <p:xfrm>
          <a:off x="990600" y="457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showAsIcon="1" r:id="rId4" imgW="914400" imgH="771480" progId="Word.Document.12">
                  <p:link updateAutomatic="1"/>
                </p:oleObj>
              </mc:Choice>
              <mc:Fallback>
                <p:oleObj name="Document" showAsIcon="1" r:id="rId4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457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05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3" y="685800"/>
            <a:ext cx="8154052" cy="49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580"/>
            <a:ext cx="7543800" cy="55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4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China &amp; Taiwan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08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8" y="36576"/>
            <a:ext cx="3255264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1" y="469588"/>
            <a:ext cx="8025553" cy="547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8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6616"/>
            <a:ext cx="6477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2274"/>
            <a:ext cx="6248400" cy="58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8" y="609600"/>
            <a:ext cx="779545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0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5" y="1066800"/>
            <a:ext cx="838377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54" y="228600"/>
            <a:ext cx="2743200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7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304" y="304800"/>
            <a:ext cx="7772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Presented by Debbie Hood – April 8, 2014</a:t>
            </a:r>
          </a:p>
          <a:p>
            <a:pPr algn="ctr"/>
            <a:r>
              <a:rPr lang="en-US" sz="3200" b="1" dirty="0" smtClean="0"/>
              <a:t>Orcutt Mineral Society</a:t>
            </a:r>
          </a:p>
          <a:p>
            <a:pPr algn="ctr"/>
            <a:r>
              <a:rPr lang="en-US" sz="3200" b="1" dirty="0" smtClean="0"/>
              <a:t>General Meeting</a:t>
            </a:r>
          </a:p>
          <a:p>
            <a:pPr algn="ctr"/>
            <a:endParaRPr lang="en-US" dirty="0"/>
          </a:p>
          <a:p>
            <a:pPr algn="ctr"/>
            <a:r>
              <a:rPr lang="en-US" sz="2800" dirty="0" smtClean="0"/>
              <a:t>Slides prepared by Wes Lingerfelt</a:t>
            </a:r>
          </a:p>
          <a:p>
            <a:pPr algn="ctr"/>
            <a:r>
              <a:rPr lang="en-US" sz="2800" dirty="0" smtClean="0"/>
              <a:t>Prepared from the book</a:t>
            </a:r>
          </a:p>
          <a:p>
            <a:pPr algn="ctr"/>
            <a:r>
              <a:rPr lang="en-US" sz="2800" dirty="0" smtClean="0"/>
              <a:t>Collectible Beads; a </a:t>
            </a:r>
            <a:r>
              <a:rPr lang="en-US" sz="2800" dirty="0"/>
              <a:t>U</a:t>
            </a:r>
            <a:r>
              <a:rPr lang="en-US" sz="2800" dirty="0" smtClean="0"/>
              <a:t>niversal </a:t>
            </a:r>
            <a:r>
              <a:rPr lang="en-US" sz="2800" dirty="0"/>
              <a:t>A</a:t>
            </a:r>
            <a:r>
              <a:rPr lang="en-US" sz="2800" dirty="0" smtClean="0"/>
              <a:t>esthetic</a:t>
            </a:r>
          </a:p>
          <a:p>
            <a:pPr algn="ctr"/>
            <a:r>
              <a:rPr lang="en-US" sz="2800" dirty="0" smtClean="0"/>
              <a:t>By Robert K. Liu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05990"/>
            <a:ext cx="3094149" cy="25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9360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6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1"/>
            <a:ext cx="7819233" cy="56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0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605"/>
            <a:ext cx="3733800" cy="67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"/>
            <a:ext cx="4343400" cy="65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5" y="609601"/>
            <a:ext cx="776835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7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28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Japan, India, Himalayan States, </a:t>
            </a:r>
            <a:br>
              <a:rPr lang="en-US" sz="3600" b="1" dirty="0"/>
            </a:br>
            <a:r>
              <a:rPr lang="en-US" sz="3600" b="1" dirty="0"/>
              <a:t>Thailand, Philippines &amp; Indonesia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221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" y="1905000"/>
            <a:ext cx="8940929" cy="23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9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808976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724400" cy="61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86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72" y="50292"/>
            <a:ext cx="3191256" cy="67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AFRICA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57616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0755"/>
            <a:ext cx="6705599" cy="55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77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169"/>
            <a:ext cx="4973177" cy="67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94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27" y="143691"/>
            <a:ext cx="3733800" cy="66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5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801706" cy="43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9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200313" cy="58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7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7" y="457200"/>
            <a:ext cx="8112597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6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1" y="474345"/>
            <a:ext cx="8307102" cy="48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8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3" y="685800"/>
            <a:ext cx="8882076" cy="42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1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2" y="360086"/>
            <a:ext cx="8423632" cy="47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0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496987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5438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2133600"/>
            <a:ext cx="3270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Middle East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4329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13" y="152400"/>
            <a:ext cx="547070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8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7952"/>
            <a:ext cx="5334000" cy="421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07952"/>
            <a:ext cx="3531694" cy="4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50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4528"/>
            <a:ext cx="6934200" cy="59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20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2" y="738695"/>
            <a:ext cx="7797518" cy="49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14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12" y="233172"/>
            <a:ext cx="3236976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3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0" y="609600"/>
            <a:ext cx="813094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7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685800"/>
            <a:ext cx="7673662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2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8" y="0"/>
            <a:ext cx="317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92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61" y="0"/>
            <a:ext cx="4847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06" y="131456"/>
            <a:ext cx="5751195" cy="67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2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33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Americas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8760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5" y="990600"/>
            <a:ext cx="8538765" cy="48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782574"/>
            <a:ext cx="8194964" cy="45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3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8092044" cy="51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42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2" y="762000"/>
            <a:ext cx="825067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6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5" y="457200"/>
            <a:ext cx="7968915" cy="59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7585"/>
            <a:ext cx="5410200" cy="64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7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5" y="634608"/>
            <a:ext cx="8087175" cy="46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03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438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Europe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31747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4" y="685800"/>
            <a:ext cx="8162532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99"/>
            <a:ext cx="8442276" cy="58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3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8" y="762000"/>
            <a:ext cx="835425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8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" y="533400"/>
            <a:ext cx="7895228" cy="55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6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0"/>
            <a:ext cx="6929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26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4" y="600445"/>
            <a:ext cx="8136676" cy="52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147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8667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Contemporary Collectables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72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"/>
            <a:ext cx="77724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393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62000"/>
            <a:ext cx="7875678" cy="52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34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0"/>
            <a:ext cx="4989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1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279"/>
            <a:ext cx="7467600" cy="65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9381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5733"/>
            <a:ext cx="7511569" cy="54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3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53</Words>
  <Application>Microsoft Office PowerPoint</Application>
  <PresentationFormat>On-screen Show (4:3)</PresentationFormat>
  <Paragraphs>16</Paragraphs>
  <Slides>67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C:\Users\Wes\Documents\omsweb\archives\Collectible Beads.docx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</dc:creator>
  <cp:lastModifiedBy>Wes</cp:lastModifiedBy>
  <cp:revision>10</cp:revision>
  <dcterms:created xsi:type="dcterms:W3CDTF">2014-04-02T21:27:13Z</dcterms:created>
  <dcterms:modified xsi:type="dcterms:W3CDTF">2014-04-14T21:51:54Z</dcterms:modified>
</cp:coreProperties>
</file>