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38" r:id="rId43"/>
    <p:sldId id="297" r:id="rId44"/>
    <p:sldId id="298" r:id="rId45"/>
    <p:sldId id="340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35" r:id="rId73"/>
    <p:sldId id="325" r:id="rId74"/>
    <p:sldId id="326" r:id="rId75"/>
    <p:sldId id="327" r:id="rId76"/>
    <p:sldId id="328" r:id="rId77"/>
    <p:sldId id="329" r:id="rId78"/>
    <p:sldId id="332" r:id="rId79"/>
    <p:sldId id="330" r:id="rId80"/>
    <p:sldId id="331" r:id="rId81"/>
    <p:sldId id="333" r:id="rId82"/>
    <p:sldId id="334" r:id="rId83"/>
    <p:sldId id="336" r:id="rId84"/>
    <p:sldId id="337" r:id="rId85"/>
    <p:sldId id="339" r:id="rId86"/>
    <p:sldId id="341" r:id="rId87"/>
    <p:sldId id="342" r:id="rId8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2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C5D5-83E7-4DD4-A646-991B9BDE9764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36C3-E9EE-489D-9823-F0DDB5B38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 smtClean="0"/>
              <a:t>47</a:t>
            </a:r>
            <a:r>
              <a:rPr lang="en-US" baseline="30000" dirty="0" smtClean="0"/>
              <a:t>th</a:t>
            </a:r>
            <a:r>
              <a:rPr lang="en-US" dirty="0" smtClean="0"/>
              <a:t> Annual</a:t>
            </a:r>
            <a:br>
              <a:rPr lang="en-US" dirty="0" smtClean="0"/>
            </a:br>
            <a:r>
              <a:rPr lang="en-US" dirty="0" smtClean="0"/>
              <a:t>Rainbow of Gems</a:t>
            </a:r>
            <a:br>
              <a:rPr lang="en-US" dirty="0" smtClean="0"/>
            </a:b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Photos provided by</a:t>
            </a:r>
          </a:p>
          <a:p>
            <a:r>
              <a:rPr lang="en-US" dirty="0" smtClean="0"/>
              <a:t>Bill Hood</a:t>
            </a:r>
          </a:p>
          <a:p>
            <a:r>
              <a:rPr lang="en-US" dirty="0" smtClean="0"/>
              <a:t>Margaret Henson</a:t>
            </a:r>
          </a:p>
          <a:p>
            <a:r>
              <a:rPr lang="en-US" dirty="0" smtClean="0"/>
              <a:t>Lee Reyburn</a:t>
            </a:r>
          </a:p>
          <a:p>
            <a:r>
              <a:rPr lang="en-US" dirty="0" smtClean="0"/>
              <a:t>Vernon Deck</a:t>
            </a:r>
          </a:p>
          <a:p>
            <a:r>
              <a:rPr lang="en-US" sz="1800" dirty="0" smtClean="0"/>
              <a:t>Prepared by Wes Lingerfelt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1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4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1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7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great success due to hard work and dedication.</a:t>
            </a:r>
          </a:p>
          <a:p>
            <a:r>
              <a:rPr lang="en-US" sz="2400" dirty="0" smtClean="0"/>
              <a:t>Only a couple of incidents this year (</a:t>
            </a:r>
            <a:r>
              <a:rPr lang="en-US" sz="2400" b="1" dirty="0" smtClean="0"/>
              <a:t>That I know of</a:t>
            </a:r>
            <a:r>
              <a:rPr lang="en-US" sz="2400" dirty="0" smtClean="0"/>
              <a:t>)!</a:t>
            </a:r>
          </a:p>
          <a:p>
            <a:r>
              <a:rPr lang="en-US" sz="2400" dirty="0" smtClean="0"/>
              <a:t>The show was well attended and the weather was fantastic.</a:t>
            </a:r>
          </a:p>
          <a:p>
            <a:r>
              <a:rPr lang="en-US" sz="2400" dirty="0" smtClean="0"/>
              <a:t>The Snack Bar was more successful this year.</a:t>
            </a:r>
          </a:p>
          <a:p>
            <a:r>
              <a:rPr lang="en-US" sz="2400" dirty="0" smtClean="0"/>
              <a:t>The Treasure Chest did better than last year.</a:t>
            </a:r>
          </a:p>
          <a:p>
            <a:r>
              <a:rPr lang="en-US" sz="2400" dirty="0" smtClean="0"/>
              <a:t>The BBQ was less successful this year (only 78 tickets were sold; 1 was used but not paid for). </a:t>
            </a:r>
          </a:p>
          <a:p>
            <a:r>
              <a:rPr lang="en-US" sz="2400" dirty="0" smtClean="0"/>
              <a:t>The Hospitality Booth and the Kids Booth did very well.</a:t>
            </a:r>
          </a:p>
          <a:p>
            <a:r>
              <a:rPr lang="en-US" sz="2400" dirty="0" smtClean="0"/>
              <a:t>There were fewer Inside dealers and more outside dealers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ver last year. The number of outside dealers grew to 50 while the inside dealers fell to 10 from 12 last year.</a:t>
            </a:r>
          </a:p>
          <a:p>
            <a:r>
              <a:rPr lang="en-US" sz="2400" dirty="0" smtClean="0"/>
              <a:t>Diamond Pacific demonstrated a new grinder/polisher with 8 eight inch wheels. Once again the displays were phenomenal.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02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8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1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56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6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7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91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28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0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0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29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4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5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1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7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1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" y="609599"/>
            <a:ext cx="7571057" cy="5675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5290066"/>
            <a:ext cx="143189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#########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61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1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3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" y="609600"/>
            <a:ext cx="7723457" cy="5789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431580"/>
            <a:ext cx="14478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3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1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90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60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7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518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7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0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63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3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1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26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1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18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5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3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4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73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56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53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6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51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5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26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2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8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53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520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0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22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4" y="0"/>
            <a:ext cx="386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1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37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14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768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11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3" y="609600"/>
            <a:ext cx="7723457" cy="5789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5486400"/>
            <a:ext cx="16764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520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3" y="685800"/>
            <a:ext cx="7621807" cy="5713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546384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11111111111</a:t>
            </a:r>
            <a:endParaRPr lang="en-US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37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31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2" y="533400"/>
            <a:ext cx="7901308" cy="592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5410200"/>
            <a:ext cx="16002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111111111111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63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2" y="533399"/>
            <a:ext cx="7748908" cy="5808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5334000"/>
            <a:ext cx="16002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417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3" y="761999"/>
            <a:ext cx="7443957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56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499"/>
            <a:ext cx="7696200" cy="5772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5410200"/>
            <a:ext cx="17526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49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85800"/>
            <a:ext cx="7543799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5410200"/>
            <a:ext cx="16002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225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2" y="457199"/>
            <a:ext cx="7774358" cy="58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477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28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45616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IT ONLY COMES ONCE EACH YEAR – PLANNING FOR NEXT YEAR STARTS NOW! WE NEED MORE PARTICIPATION TO KEEP THE SHOW ON A SOUND FOOTING! WON’T YOU HELP?</a:t>
            </a:r>
            <a:endParaRPr lang="en-US" sz="4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48200"/>
            <a:ext cx="3035300" cy="17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193</Words>
  <Application>Microsoft Office PowerPoint</Application>
  <PresentationFormat>On-screen Show (4:3)</PresentationFormat>
  <Paragraphs>26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47th Annual Rainbow of Gems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47th Annual Rainbow of Gems 2014</dc:title>
  <dc:creator>Wes</dc:creator>
  <cp:lastModifiedBy>Wes</cp:lastModifiedBy>
  <cp:revision>16</cp:revision>
  <cp:lastPrinted>2014-08-12T03:23:17Z</cp:lastPrinted>
  <dcterms:created xsi:type="dcterms:W3CDTF">2014-08-10T13:30:14Z</dcterms:created>
  <dcterms:modified xsi:type="dcterms:W3CDTF">2014-08-12T04:38:47Z</dcterms:modified>
</cp:coreProperties>
</file>